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266" r:id="rId5"/>
    <p:sldId id="364" r:id="rId6"/>
    <p:sldId id="365" r:id="rId7"/>
    <p:sldId id="391" r:id="rId8"/>
    <p:sldId id="396" r:id="rId9"/>
    <p:sldId id="397" r:id="rId10"/>
    <p:sldId id="2076137302" r:id="rId11"/>
    <p:sldId id="418" r:id="rId12"/>
    <p:sldId id="2076137303" r:id="rId13"/>
    <p:sldId id="395" r:id="rId14"/>
    <p:sldId id="394" r:id="rId15"/>
    <p:sldId id="415" r:id="rId16"/>
    <p:sldId id="426" r:id="rId17"/>
    <p:sldId id="2076137296" r:id="rId18"/>
    <p:sldId id="2076137301" r:id="rId19"/>
    <p:sldId id="2076137295" r:id="rId20"/>
    <p:sldId id="2076137294" r:id="rId21"/>
    <p:sldId id="2076137369" r:id="rId22"/>
    <p:sldId id="2076137304" r:id="rId23"/>
    <p:sldId id="2076137305" r:id="rId24"/>
    <p:sldId id="4844" r:id="rId25"/>
    <p:sldId id="4843" r:id="rId26"/>
  </p:sldIdLst>
  <p:sldSz cx="12188825" cy="6858000"/>
  <p:notesSz cx="6858000" cy="9239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08" userDrawn="1">
          <p15:clr>
            <a:srgbClr val="A4A3A4"/>
          </p15:clr>
        </p15:guide>
        <p15:guide id="2" pos="3839">
          <p15:clr>
            <a:srgbClr val="A4A3A4"/>
          </p15:clr>
        </p15:guide>
        <p15:guide id="3" pos="335" userDrawn="1">
          <p15:clr>
            <a:srgbClr val="A4A3A4"/>
          </p15:clr>
        </p15:guide>
        <p15:guide id="4" pos="7487" userDrawn="1">
          <p15:clr>
            <a:srgbClr val="A4A3A4"/>
          </p15:clr>
        </p15:guide>
        <p15:guide id="5" pos="2663" userDrawn="1">
          <p15:clr>
            <a:srgbClr val="A4A3A4"/>
          </p15:clr>
        </p15:guide>
        <p15:guide id="6" pos="5087" userDrawn="1">
          <p15:clr>
            <a:srgbClr val="A4A3A4"/>
          </p15:clr>
        </p15:guide>
        <p15:guide id="7" pos="52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FE3E2"/>
    <a:srgbClr val="7B7B7B"/>
    <a:srgbClr val="333333"/>
    <a:srgbClr val="FB4516"/>
    <a:srgbClr val="BFBFBF"/>
    <a:srgbClr val="008F00"/>
    <a:srgbClr val="0167DF"/>
    <a:srgbClr val="A5A5A5"/>
    <a:srgbClr val="73FB79"/>
    <a:srgbClr val="D9DA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F590A0-ED65-4101-A77F-C03B7466AA35}" v="44" dt="2021-08-19T08:33:04.4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5040" autoAdjust="0"/>
  </p:normalViewPr>
  <p:slideViewPr>
    <p:cSldViewPr snapToGrid="0">
      <p:cViewPr varScale="1">
        <p:scale>
          <a:sx n="152" d="100"/>
          <a:sy n="152" d="100"/>
        </p:scale>
        <p:origin x="186" y="300"/>
      </p:cViewPr>
      <p:guideLst>
        <p:guide orient="horz" pos="2808"/>
        <p:guide pos="3839"/>
        <p:guide pos="335"/>
        <p:guide pos="7487"/>
        <p:guide pos="2663"/>
        <p:guide pos="5087"/>
        <p:guide pos="527"/>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hony Garcia" userId="c6b568f8-4532-4e04-8099-72cd153cbe75" providerId="ADAL" clId="{1EF590A0-ED65-4101-A77F-C03B7466AA35}"/>
    <pc:docChg chg="undo redo custSel addSld delSld modSld sldOrd delMainMaster modNotesMaster modHandout">
      <pc:chgData name="Anthony Garcia" userId="c6b568f8-4532-4e04-8099-72cd153cbe75" providerId="ADAL" clId="{1EF590A0-ED65-4101-A77F-C03B7466AA35}" dt="2021-08-19T08:33:25.101" v="6664" actId="20577"/>
      <pc:docMkLst>
        <pc:docMk/>
      </pc:docMkLst>
      <pc:sldChg chg="del">
        <pc:chgData name="Anthony Garcia" userId="c6b568f8-4532-4e04-8099-72cd153cbe75" providerId="ADAL" clId="{1EF590A0-ED65-4101-A77F-C03B7466AA35}" dt="2021-08-15T01:55:11.031" v="5876" actId="47"/>
        <pc:sldMkLst>
          <pc:docMk/>
          <pc:sldMk cId="322501379" sldId="263"/>
        </pc:sldMkLst>
      </pc:sldChg>
      <pc:sldChg chg="del">
        <pc:chgData name="Anthony Garcia" userId="c6b568f8-4532-4e04-8099-72cd153cbe75" providerId="ADAL" clId="{1EF590A0-ED65-4101-A77F-C03B7466AA35}" dt="2021-08-15T01:55:11.031" v="5876" actId="47"/>
        <pc:sldMkLst>
          <pc:docMk/>
          <pc:sldMk cId="3885002972" sldId="264"/>
        </pc:sldMkLst>
      </pc:sldChg>
      <pc:sldChg chg="addSp modSp mod">
        <pc:chgData name="Anthony Garcia" userId="c6b568f8-4532-4e04-8099-72cd153cbe75" providerId="ADAL" clId="{1EF590A0-ED65-4101-A77F-C03B7466AA35}" dt="2021-08-16T12:33:57.590" v="6572" actId="1076"/>
        <pc:sldMkLst>
          <pc:docMk/>
          <pc:sldMk cId="2298042694" sldId="266"/>
        </pc:sldMkLst>
        <pc:spChg chg="mod">
          <ac:chgData name="Anthony Garcia" userId="c6b568f8-4532-4e04-8099-72cd153cbe75" providerId="ADAL" clId="{1EF590A0-ED65-4101-A77F-C03B7466AA35}" dt="2021-08-09T17:13:39.355" v="4131" actId="313"/>
          <ac:spMkLst>
            <pc:docMk/>
            <pc:sldMk cId="2298042694" sldId="266"/>
            <ac:spMk id="7" creationId="{00000000-0000-0000-0000-000000000000}"/>
          </ac:spMkLst>
        </pc:spChg>
        <pc:spChg chg="mod">
          <ac:chgData name="Anthony Garcia" userId="c6b568f8-4532-4e04-8099-72cd153cbe75" providerId="ADAL" clId="{1EF590A0-ED65-4101-A77F-C03B7466AA35}" dt="2021-08-03T15:46:13.941" v="121" actId="20577"/>
          <ac:spMkLst>
            <pc:docMk/>
            <pc:sldMk cId="2298042694" sldId="266"/>
            <ac:spMk id="8" creationId="{00000000-0000-0000-0000-000000000000}"/>
          </ac:spMkLst>
        </pc:spChg>
        <pc:picChg chg="add mod">
          <ac:chgData name="Anthony Garcia" userId="c6b568f8-4532-4e04-8099-72cd153cbe75" providerId="ADAL" clId="{1EF590A0-ED65-4101-A77F-C03B7466AA35}" dt="2021-08-16T12:33:57.590" v="6572" actId="1076"/>
          <ac:picMkLst>
            <pc:docMk/>
            <pc:sldMk cId="2298042694" sldId="266"/>
            <ac:picMk id="3" creationId="{2775A795-AD77-4439-8317-4C797C7DB702}"/>
          </ac:picMkLst>
        </pc:picChg>
      </pc:sldChg>
      <pc:sldChg chg="del">
        <pc:chgData name="Anthony Garcia" userId="c6b568f8-4532-4e04-8099-72cd153cbe75" providerId="ADAL" clId="{1EF590A0-ED65-4101-A77F-C03B7466AA35}" dt="2021-08-15T01:55:11.031" v="5876" actId="47"/>
        <pc:sldMkLst>
          <pc:docMk/>
          <pc:sldMk cId="2302240578" sldId="267"/>
        </pc:sldMkLst>
      </pc:sldChg>
      <pc:sldChg chg="del">
        <pc:chgData name="Anthony Garcia" userId="c6b568f8-4532-4e04-8099-72cd153cbe75" providerId="ADAL" clId="{1EF590A0-ED65-4101-A77F-C03B7466AA35}" dt="2021-08-15T01:55:11.031" v="5876" actId="47"/>
        <pc:sldMkLst>
          <pc:docMk/>
          <pc:sldMk cId="1057162541" sldId="269"/>
        </pc:sldMkLst>
      </pc:sldChg>
      <pc:sldChg chg="del">
        <pc:chgData name="Anthony Garcia" userId="c6b568f8-4532-4e04-8099-72cd153cbe75" providerId="ADAL" clId="{1EF590A0-ED65-4101-A77F-C03B7466AA35}" dt="2021-08-15T01:55:11.031" v="5876" actId="47"/>
        <pc:sldMkLst>
          <pc:docMk/>
          <pc:sldMk cId="975000550" sldId="270"/>
        </pc:sldMkLst>
      </pc:sldChg>
      <pc:sldChg chg="del">
        <pc:chgData name="Anthony Garcia" userId="c6b568f8-4532-4e04-8099-72cd153cbe75" providerId="ADAL" clId="{1EF590A0-ED65-4101-A77F-C03B7466AA35}" dt="2021-08-15T01:55:11.031" v="5876" actId="47"/>
        <pc:sldMkLst>
          <pc:docMk/>
          <pc:sldMk cId="578984021" sldId="272"/>
        </pc:sldMkLst>
      </pc:sldChg>
      <pc:sldChg chg="del">
        <pc:chgData name="Anthony Garcia" userId="c6b568f8-4532-4e04-8099-72cd153cbe75" providerId="ADAL" clId="{1EF590A0-ED65-4101-A77F-C03B7466AA35}" dt="2021-08-15T01:55:11.031" v="5876" actId="47"/>
        <pc:sldMkLst>
          <pc:docMk/>
          <pc:sldMk cId="3627664579" sldId="273"/>
        </pc:sldMkLst>
      </pc:sldChg>
      <pc:sldChg chg="del">
        <pc:chgData name="Anthony Garcia" userId="c6b568f8-4532-4e04-8099-72cd153cbe75" providerId="ADAL" clId="{1EF590A0-ED65-4101-A77F-C03B7466AA35}" dt="2021-08-15T01:55:11.031" v="5876" actId="47"/>
        <pc:sldMkLst>
          <pc:docMk/>
          <pc:sldMk cId="3259747330" sldId="275"/>
        </pc:sldMkLst>
      </pc:sldChg>
      <pc:sldChg chg="del">
        <pc:chgData name="Anthony Garcia" userId="c6b568f8-4532-4e04-8099-72cd153cbe75" providerId="ADAL" clId="{1EF590A0-ED65-4101-A77F-C03B7466AA35}" dt="2021-08-15T01:55:11.031" v="5876" actId="47"/>
        <pc:sldMkLst>
          <pc:docMk/>
          <pc:sldMk cId="1204554044" sldId="276"/>
        </pc:sldMkLst>
      </pc:sldChg>
      <pc:sldChg chg="del">
        <pc:chgData name="Anthony Garcia" userId="c6b568f8-4532-4e04-8099-72cd153cbe75" providerId="ADAL" clId="{1EF590A0-ED65-4101-A77F-C03B7466AA35}" dt="2021-08-15T01:55:11.031" v="5876" actId="47"/>
        <pc:sldMkLst>
          <pc:docMk/>
          <pc:sldMk cId="65935150" sldId="277"/>
        </pc:sldMkLst>
      </pc:sldChg>
      <pc:sldChg chg="del">
        <pc:chgData name="Anthony Garcia" userId="c6b568f8-4532-4e04-8099-72cd153cbe75" providerId="ADAL" clId="{1EF590A0-ED65-4101-A77F-C03B7466AA35}" dt="2021-08-15T01:55:11.031" v="5876" actId="47"/>
        <pc:sldMkLst>
          <pc:docMk/>
          <pc:sldMk cId="4241889002" sldId="279"/>
        </pc:sldMkLst>
      </pc:sldChg>
      <pc:sldChg chg="del">
        <pc:chgData name="Anthony Garcia" userId="c6b568f8-4532-4e04-8099-72cd153cbe75" providerId="ADAL" clId="{1EF590A0-ED65-4101-A77F-C03B7466AA35}" dt="2021-08-15T01:55:11.031" v="5876" actId="47"/>
        <pc:sldMkLst>
          <pc:docMk/>
          <pc:sldMk cId="4219736492" sldId="363"/>
        </pc:sldMkLst>
      </pc:sldChg>
      <pc:sldChg chg="modSp mod ord">
        <pc:chgData name="Anthony Garcia" userId="c6b568f8-4532-4e04-8099-72cd153cbe75" providerId="ADAL" clId="{1EF590A0-ED65-4101-A77F-C03B7466AA35}" dt="2021-08-16T12:32:40.267" v="6565" actId="20577"/>
        <pc:sldMkLst>
          <pc:docMk/>
          <pc:sldMk cId="2885152527" sldId="364"/>
        </pc:sldMkLst>
        <pc:spChg chg="mod">
          <ac:chgData name="Anthony Garcia" userId="c6b568f8-4532-4e04-8099-72cd153cbe75" providerId="ADAL" clId="{1EF590A0-ED65-4101-A77F-C03B7466AA35}" dt="2021-08-16T12:32:40.267" v="6565" actId="20577"/>
          <ac:spMkLst>
            <pc:docMk/>
            <pc:sldMk cId="2885152527" sldId="364"/>
            <ac:spMk id="6" creationId="{C5685378-F14C-4DD3-BE81-AB05C0859CCE}"/>
          </ac:spMkLst>
        </pc:spChg>
      </pc:sldChg>
      <pc:sldChg chg="addSp delSp modSp mod ord modAnim">
        <pc:chgData name="Anthony Garcia" userId="c6b568f8-4532-4e04-8099-72cd153cbe75" providerId="ADAL" clId="{1EF590A0-ED65-4101-A77F-C03B7466AA35}" dt="2021-08-16T12:31:54.449" v="6514"/>
        <pc:sldMkLst>
          <pc:docMk/>
          <pc:sldMk cId="963667282" sldId="365"/>
        </pc:sldMkLst>
        <pc:spChg chg="mod">
          <ac:chgData name="Anthony Garcia" userId="c6b568f8-4532-4e04-8099-72cd153cbe75" providerId="ADAL" clId="{1EF590A0-ED65-4101-A77F-C03B7466AA35}" dt="2021-08-07T20:15:20.400" v="166" actId="1076"/>
          <ac:spMkLst>
            <pc:docMk/>
            <pc:sldMk cId="963667282" sldId="365"/>
            <ac:spMk id="2" creationId="{6A6B85BA-149A-4032-B23C-43C579357482}"/>
          </ac:spMkLst>
        </pc:spChg>
        <pc:spChg chg="del">
          <ac:chgData name="Anthony Garcia" userId="c6b568f8-4532-4e04-8099-72cd153cbe75" providerId="ADAL" clId="{1EF590A0-ED65-4101-A77F-C03B7466AA35}" dt="2021-08-07T20:14:56.532" v="128"/>
          <ac:spMkLst>
            <pc:docMk/>
            <pc:sldMk cId="963667282" sldId="365"/>
            <ac:spMk id="3" creationId="{66F55BD2-E8CD-4430-83C5-4ED3FC01E1C5}"/>
          </ac:spMkLst>
        </pc:spChg>
        <pc:spChg chg="del">
          <ac:chgData name="Anthony Garcia" userId="c6b568f8-4532-4e04-8099-72cd153cbe75" providerId="ADAL" clId="{1EF590A0-ED65-4101-A77F-C03B7466AA35}" dt="2021-08-07T20:15:14.755" v="165" actId="478"/>
          <ac:spMkLst>
            <pc:docMk/>
            <pc:sldMk cId="963667282" sldId="365"/>
            <ac:spMk id="5" creationId="{26F36F61-D2E0-4B00-B92F-12CBB7A8F105}"/>
          </ac:spMkLst>
        </pc:spChg>
        <pc:picChg chg="add mod">
          <ac:chgData name="Anthony Garcia" userId="c6b568f8-4532-4e04-8099-72cd153cbe75" providerId="ADAL" clId="{1EF590A0-ED65-4101-A77F-C03B7466AA35}" dt="2021-08-07T20:15:31.130" v="169" actId="1076"/>
          <ac:picMkLst>
            <pc:docMk/>
            <pc:sldMk cId="963667282" sldId="365"/>
            <ac:picMk id="6" creationId="{2CE18DF7-7ECE-43E3-B7D0-9CEE1E260507}"/>
          </ac:picMkLst>
        </pc:picChg>
      </pc:sldChg>
      <pc:sldChg chg="del modNotesTx">
        <pc:chgData name="Anthony Garcia" userId="c6b568f8-4532-4e04-8099-72cd153cbe75" providerId="ADAL" clId="{1EF590A0-ED65-4101-A77F-C03B7466AA35}" dt="2021-08-08T10:37:37.069" v="3765" actId="47"/>
        <pc:sldMkLst>
          <pc:docMk/>
          <pc:sldMk cId="1561148934" sldId="366"/>
        </pc:sldMkLst>
      </pc:sldChg>
      <pc:sldChg chg="del">
        <pc:chgData name="Anthony Garcia" userId="c6b568f8-4532-4e04-8099-72cd153cbe75" providerId="ADAL" clId="{1EF590A0-ED65-4101-A77F-C03B7466AA35}" dt="2021-08-15T01:55:11.031" v="5876" actId="47"/>
        <pc:sldMkLst>
          <pc:docMk/>
          <pc:sldMk cId="2084364999" sldId="367"/>
        </pc:sldMkLst>
      </pc:sldChg>
      <pc:sldChg chg="del">
        <pc:chgData name="Anthony Garcia" userId="c6b568f8-4532-4e04-8099-72cd153cbe75" providerId="ADAL" clId="{1EF590A0-ED65-4101-A77F-C03B7466AA35}" dt="2021-08-15T01:55:11.031" v="5876" actId="47"/>
        <pc:sldMkLst>
          <pc:docMk/>
          <pc:sldMk cId="4185564899" sldId="369"/>
        </pc:sldMkLst>
      </pc:sldChg>
      <pc:sldChg chg="del">
        <pc:chgData name="Anthony Garcia" userId="c6b568f8-4532-4e04-8099-72cd153cbe75" providerId="ADAL" clId="{1EF590A0-ED65-4101-A77F-C03B7466AA35}" dt="2021-08-15T01:55:11.031" v="5876" actId="47"/>
        <pc:sldMkLst>
          <pc:docMk/>
          <pc:sldMk cId="3258307299" sldId="370"/>
        </pc:sldMkLst>
      </pc:sldChg>
      <pc:sldChg chg="del">
        <pc:chgData name="Anthony Garcia" userId="c6b568f8-4532-4e04-8099-72cd153cbe75" providerId="ADAL" clId="{1EF590A0-ED65-4101-A77F-C03B7466AA35}" dt="2021-08-15T01:55:11.031" v="5876" actId="47"/>
        <pc:sldMkLst>
          <pc:docMk/>
          <pc:sldMk cId="811811326" sldId="371"/>
        </pc:sldMkLst>
      </pc:sldChg>
      <pc:sldChg chg="del">
        <pc:chgData name="Anthony Garcia" userId="c6b568f8-4532-4e04-8099-72cd153cbe75" providerId="ADAL" clId="{1EF590A0-ED65-4101-A77F-C03B7466AA35}" dt="2021-08-15T01:55:11.031" v="5876" actId="47"/>
        <pc:sldMkLst>
          <pc:docMk/>
          <pc:sldMk cId="1496473368" sldId="372"/>
        </pc:sldMkLst>
      </pc:sldChg>
      <pc:sldChg chg="del">
        <pc:chgData name="Anthony Garcia" userId="c6b568f8-4532-4e04-8099-72cd153cbe75" providerId="ADAL" clId="{1EF590A0-ED65-4101-A77F-C03B7466AA35}" dt="2021-08-15T01:55:11.031" v="5876" actId="47"/>
        <pc:sldMkLst>
          <pc:docMk/>
          <pc:sldMk cId="2782360576" sldId="373"/>
        </pc:sldMkLst>
      </pc:sldChg>
      <pc:sldChg chg="del">
        <pc:chgData name="Anthony Garcia" userId="c6b568f8-4532-4e04-8099-72cd153cbe75" providerId="ADAL" clId="{1EF590A0-ED65-4101-A77F-C03B7466AA35}" dt="2021-08-15T01:55:11.031" v="5876" actId="47"/>
        <pc:sldMkLst>
          <pc:docMk/>
          <pc:sldMk cId="3606816865" sldId="374"/>
        </pc:sldMkLst>
      </pc:sldChg>
      <pc:sldChg chg="del">
        <pc:chgData name="Anthony Garcia" userId="c6b568f8-4532-4e04-8099-72cd153cbe75" providerId="ADAL" clId="{1EF590A0-ED65-4101-A77F-C03B7466AA35}" dt="2021-08-15T01:55:11.031" v="5876" actId="47"/>
        <pc:sldMkLst>
          <pc:docMk/>
          <pc:sldMk cId="3060497720" sldId="375"/>
        </pc:sldMkLst>
      </pc:sldChg>
      <pc:sldChg chg="del">
        <pc:chgData name="Anthony Garcia" userId="c6b568f8-4532-4e04-8099-72cd153cbe75" providerId="ADAL" clId="{1EF590A0-ED65-4101-A77F-C03B7466AA35}" dt="2021-08-15T01:55:11.031" v="5876" actId="47"/>
        <pc:sldMkLst>
          <pc:docMk/>
          <pc:sldMk cId="650945918" sldId="376"/>
        </pc:sldMkLst>
      </pc:sldChg>
      <pc:sldChg chg="del">
        <pc:chgData name="Anthony Garcia" userId="c6b568f8-4532-4e04-8099-72cd153cbe75" providerId="ADAL" clId="{1EF590A0-ED65-4101-A77F-C03B7466AA35}" dt="2021-08-15T01:55:11.031" v="5876" actId="47"/>
        <pc:sldMkLst>
          <pc:docMk/>
          <pc:sldMk cId="2903569262" sldId="377"/>
        </pc:sldMkLst>
      </pc:sldChg>
      <pc:sldChg chg="del">
        <pc:chgData name="Anthony Garcia" userId="c6b568f8-4532-4e04-8099-72cd153cbe75" providerId="ADAL" clId="{1EF590A0-ED65-4101-A77F-C03B7466AA35}" dt="2021-08-15T01:55:11.031" v="5876" actId="47"/>
        <pc:sldMkLst>
          <pc:docMk/>
          <pc:sldMk cId="2093054289" sldId="378"/>
        </pc:sldMkLst>
      </pc:sldChg>
      <pc:sldChg chg="del">
        <pc:chgData name="Anthony Garcia" userId="c6b568f8-4532-4e04-8099-72cd153cbe75" providerId="ADAL" clId="{1EF590A0-ED65-4101-A77F-C03B7466AA35}" dt="2021-08-15T01:55:11.031" v="5876" actId="47"/>
        <pc:sldMkLst>
          <pc:docMk/>
          <pc:sldMk cId="2530423725" sldId="380"/>
        </pc:sldMkLst>
      </pc:sldChg>
      <pc:sldChg chg="del">
        <pc:chgData name="Anthony Garcia" userId="c6b568f8-4532-4e04-8099-72cd153cbe75" providerId="ADAL" clId="{1EF590A0-ED65-4101-A77F-C03B7466AA35}" dt="2021-08-15T01:55:11.031" v="5876" actId="47"/>
        <pc:sldMkLst>
          <pc:docMk/>
          <pc:sldMk cId="3824331697" sldId="381"/>
        </pc:sldMkLst>
      </pc:sldChg>
      <pc:sldChg chg="del">
        <pc:chgData name="Anthony Garcia" userId="c6b568f8-4532-4e04-8099-72cd153cbe75" providerId="ADAL" clId="{1EF590A0-ED65-4101-A77F-C03B7466AA35}" dt="2021-08-15T01:55:11.031" v="5876" actId="47"/>
        <pc:sldMkLst>
          <pc:docMk/>
          <pc:sldMk cId="407689750" sldId="382"/>
        </pc:sldMkLst>
      </pc:sldChg>
      <pc:sldChg chg="del">
        <pc:chgData name="Anthony Garcia" userId="c6b568f8-4532-4e04-8099-72cd153cbe75" providerId="ADAL" clId="{1EF590A0-ED65-4101-A77F-C03B7466AA35}" dt="2021-08-15T01:55:11.031" v="5876" actId="47"/>
        <pc:sldMkLst>
          <pc:docMk/>
          <pc:sldMk cId="2391974256" sldId="383"/>
        </pc:sldMkLst>
      </pc:sldChg>
      <pc:sldChg chg="del">
        <pc:chgData name="Anthony Garcia" userId="c6b568f8-4532-4e04-8099-72cd153cbe75" providerId="ADAL" clId="{1EF590A0-ED65-4101-A77F-C03B7466AA35}" dt="2021-08-15T01:55:11.031" v="5876" actId="47"/>
        <pc:sldMkLst>
          <pc:docMk/>
          <pc:sldMk cId="2452553043" sldId="385"/>
        </pc:sldMkLst>
      </pc:sldChg>
      <pc:sldChg chg="del">
        <pc:chgData name="Anthony Garcia" userId="c6b568f8-4532-4e04-8099-72cd153cbe75" providerId="ADAL" clId="{1EF590A0-ED65-4101-A77F-C03B7466AA35}" dt="2021-08-15T01:55:11.031" v="5876" actId="47"/>
        <pc:sldMkLst>
          <pc:docMk/>
          <pc:sldMk cId="282669989" sldId="386"/>
        </pc:sldMkLst>
      </pc:sldChg>
      <pc:sldChg chg="del">
        <pc:chgData name="Anthony Garcia" userId="c6b568f8-4532-4e04-8099-72cd153cbe75" providerId="ADAL" clId="{1EF590A0-ED65-4101-A77F-C03B7466AA35}" dt="2021-08-15T01:55:11.031" v="5876" actId="47"/>
        <pc:sldMkLst>
          <pc:docMk/>
          <pc:sldMk cId="445297596" sldId="387"/>
        </pc:sldMkLst>
      </pc:sldChg>
      <pc:sldChg chg="addSp modSp mod ord">
        <pc:chgData name="Anthony Garcia" userId="c6b568f8-4532-4e04-8099-72cd153cbe75" providerId="ADAL" clId="{1EF590A0-ED65-4101-A77F-C03B7466AA35}" dt="2021-08-15T10:36:10.212" v="6374" actId="20577"/>
        <pc:sldMkLst>
          <pc:docMk/>
          <pc:sldMk cId="1114952159" sldId="391"/>
        </pc:sldMkLst>
        <pc:spChg chg="mod">
          <ac:chgData name="Anthony Garcia" userId="c6b568f8-4532-4e04-8099-72cd153cbe75" providerId="ADAL" clId="{1EF590A0-ED65-4101-A77F-C03B7466AA35}" dt="2021-08-07T20:57:52.392" v="422" actId="20577"/>
          <ac:spMkLst>
            <pc:docMk/>
            <pc:sldMk cId="1114952159" sldId="391"/>
            <ac:spMk id="2" creationId="{C7C9485B-5BB7-478D-ACFB-D7E58A239206}"/>
          </ac:spMkLst>
        </pc:spChg>
        <pc:spChg chg="mod">
          <ac:chgData name="Anthony Garcia" userId="c6b568f8-4532-4e04-8099-72cd153cbe75" providerId="ADAL" clId="{1EF590A0-ED65-4101-A77F-C03B7466AA35}" dt="2021-08-15T10:36:10.212" v="6374" actId="20577"/>
          <ac:spMkLst>
            <pc:docMk/>
            <pc:sldMk cId="1114952159" sldId="391"/>
            <ac:spMk id="3" creationId="{17591DD2-092E-46FB-BF56-4BC4AF2223A7}"/>
          </ac:spMkLst>
        </pc:spChg>
        <pc:spChg chg="mod">
          <ac:chgData name="Anthony Garcia" userId="c6b568f8-4532-4e04-8099-72cd153cbe75" providerId="ADAL" clId="{1EF590A0-ED65-4101-A77F-C03B7466AA35}" dt="2021-08-07T21:42:32.943" v="1832"/>
          <ac:spMkLst>
            <pc:docMk/>
            <pc:sldMk cId="1114952159" sldId="391"/>
            <ac:spMk id="9" creationId="{E72D22E9-013E-4DEE-A290-12CBCC9F6310}"/>
          </ac:spMkLst>
        </pc:spChg>
        <pc:spChg chg="mod">
          <ac:chgData name="Anthony Garcia" userId="c6b568f8-4532-4e04-8099-72cd153cbe75" providerId="ADAL" clId="{1EF590A0-ED65-4101-A77F-C03B7466AA35}" dt="2021-08-07T21:42:32.943" v="1832"/>
          <ac:spMkLst>
            <pc:docMk/>
            <pc:sldMk cId="1114952159" sldId="391"/>
            <ac:spMk id="10" creationId="{285D7466-3DDF-42C7-BB06-70FE1ABD5F4D}"/>
          </ac:spMkLst>
        </pc:spChg>
        <pc:spChg chg="mod">
          <ac:chgData name="Anthony Garcia" userId="c6b568f8-4532-4e04-8099-72cd153cbe75" providerId="ADAL" clId="{1EF590A0-ED65-4101-A77F-C03B7466AA35}" dt="2021-08-07T21:42:32.943" v="1832"/>
          <ac:spMkLst>
            <pc:docMk/>
            <pc:sldMk cId="1114952159" sldId="391"/>
            <ac:spMk id="11" creationId="{DAB166D9-491C-4E1F-95E7-C8F19F1D4206}"/>
          </ac:spMkLst>
        </pc:spChg>
        <pc:spChg chg="mod">
          <ac:chgData name="Anthony Garcia" userId="c6b568f8-4532-4e04-8099-72cd153cbe75" providerId="ADAL" clId="{1EF590A0-ED65-4101-A77F-C03B7466AA35}" dt="2021-08-07T21:42:32.943" v="1832"/>
          <ac:spMkLst>
            <pc:docMk/>
            <pc:sldMk cId="1114952159" sldId="391"/>
            <ac:spMk id="12" creationId="{0C4AF9AB-5A57-42C7-9F62-CF2641A5C978}"/>
          </ac:spMkLst>
        </pc:spChg>
        <pc:grpChg chg="add mod">
          <ac:chgData name="Anthony Garcia" userId="c6b568f8-4532-4e04-8099-72cd153cbe75" providerId="ADAL" clId="{1EF590A0-ED65-4101-A77F-C03B7466AA35}" dt="2021-08-07T21:43:05.523" v="1843" actId="1037"/>
          <ac:grpSpMkLst>
            <pc:docMk/>
            <pc:sldMk cId="1114952159" sldId="391"/>
            <ac:grpSpMk id="8" creationId="{FC2F18C9-540F-4B78-8EBD-9DBC36DAA73B}"/>
          </ac:grpSpMkLst>
        </pc:grpChg>
        <pc:picChg chg="add mod">
          <ac:chgData name="Anthony Garcia" userId="c6b568f8-4532-4e04-8099-72cd153cbe75" providerId="ADAL" clId="{1EF590A0-ED65-4101-A77F-C03B7466AA35}" dt="2021-08-07T21:07:40.137" v="1690" actId="1076"/>
          <ac:picMkLst>
            <pc:docMk/>
            <pc:sldMk cId="1114952159" sldId="391"/>
            <ac:picMk id="7" creationId="{733FE489-987F-424A-A236-C10642721317}"/>
          </ac:picMkLst>
        </pc:picChg>
      </pc:sldChg>
      <pc:sldChg chg="del">
        <pc:chgData name="Anthony Garcia" userId="c6b568f8-4532-4e04-8099-72cd153cbe75" providerId="ADAL" clId="{1EF590A0-ED65-4101-A77F-C03B7466AA35}" dt="2021-08-15T01:55:11.031" v="5876" actId="47"/>
        <pc:sldMkLst>
          <pc:docMk/>
          <pc:sldMk cId="3530193100" sldId="392"/>
        </pc:sldMkLst>
      </pc:sldChg>
      <pc:sldChg chg="del">
        <pc:chgData name="Anthony Garcia" userId="c6b568f8-4532-4e04-8099-72cd153cbe75" providerId="ADAL" clId="{1EF590A0-ED65-4101-A77F-C03B7466AA35}" dt="2021-08-15T01:55:11.031" v="5876" actId="47"/>
        <pc:sldMkLst>
          <pc:docMk/>
          <pc:sldMk cId="3260849113" sldId="393"/>
        </pc:sldMkLst>
      </pc:sldChg>
      <pc:sldChg chg="addSp delSp modSp mod ord modAnim">
        <pc:chgData name="Anthony Garcia" userId="c6b568f8-4532-4e04-8099-72cd153cbe75" providerId="ADAL" clId="{1EF590A0-ED65-4101-A77F-C03B7466AA35}" dt="2021-08-15T01:27:29.113" v="5083" actId="1076"/>
        <pc:sldMkLst>
          <pc:docMk/>
          <pc:sldMk cId="875307469" sldId="394"/>
        </pc:sldMkLst>
        <pc:spChg chg="mod">
          <ac:chgData name="Anthony Garcia" userId="c6b568f8-4532-4e04-8099-72cd153cbe75" providerId="ADAL" clId="{1EF590A0-ED65-4101-A77F-C03B7466AA35}" dt="2021-08-08T10:37:22.621" v="3762" actId="5793"/>
          <ac:spMkLst>
            <pc:docMk/>
            <pc:sldMk cId="875307469" sldId="394"/>
            <ac:spMk id="2" creationId="{6A6B85BA-149A-4032-B23C-43C579357482}"/>
          </ac:spMkLst>
        </pc:spChg>
        <pc:spChg chg="del">
          <ac:chgData name="Anthony Garcia" userId="c6b568f8-4532-4e04-8099-72cd153cbe75" providerId="ADAL" clId="{1EF590A0-ED65-4101-A77F-C03B7466AA35}" dt="2021-08-08T10:36:14.559" v="3664"/>
          <ac:spMkLst>
            <pc:docMk/>
            <pc:sldMk cId="875307469" sldId="394"/>
            <ac:spMk id="3" creationId="{66F55BD2-E8CD-4430-83C5-4ED3FC01E1C5}"/>
          </ac:spMkLst>
        </pc:spChg>
        <pc:spChg chg="add mod">
          <ac:chgData name="Anthony Garcia" userId="c6b568f8-4532-4e04-8099-72cd153cbe75" providerId="ADAL" clId="{1EF590A0-ED65-4101-A77F-C03B7466AA35}" dt="2021-08-15T01:27:29.113" v="5083" actId="1076"/>
          <ac:spMkLst>
            <pc:docMk/>
            <pc:sldMk cId="875307469" sldId="394"/>
            <ac:spMk id="11" creationId="{1BE47DB6-8F89-44F5-BA48-B7AB5C72DECF}"/>
          </ac:spMkLst>
        </pc:spChg>
        <pc:grpChg chg="del">
          <ac:chgData name="Anthony Garcia" userId="c6b568f8-4532-4e04-8099-72cd153cbe75" providerId="ADAL" clId="{1EF590A0-ED65-4101-A77F-C03B7466AA35}" dt="2021-08-08T10:36:18.510" v="3665" actId="478"/>
          <ac:grpSpMkLst>
            <pc:docMk/>
            <pc:sldMk cId="875307469" sldId="394"/>
            <ac:grpSpMk id="6" creationId="{3D0B8AAB-0A18-B249-B671-DEE45508D5F9}"/>
          </ac:grpSpMkLst>
        </pc:grpChg>
        <pc:picChg chg="add mod">
          <ac:chgData name="Anthony Garcia" userId="c6b568f8-4532-4e04-8099-72cd153cbe75" providerId="ADAL" clId="{1EF590A0-ED65-4101-A77F-C03B7466AA35}" dt="2021-08-08T11:11:43.901" v="3977" actId="1076"/>
          <ac:picMkLst>
            <pc:docMk/>
            <pc:sldMk cId="875307469" sldId="394"/>
            <ac:picMk id="5" creationId="{229F72A2-373B-4EFF-9E0B-712B73A5C063}"/>
          </ac:picMkLst>
        </pc:picChg>
      </pc:sldChg>
      <pc:sldChg chg="addSp delSp modSp add mod ord modNotesTx">
        <pc:chgData name="Anthony Garcia" userId="c6b568f8-4532-4e04-8099-72cd153cbe75" providerId="ADAL" clId="{1EF590A0-ED65-4101-A77F-C03B7466AA35}" dt="2021-08-15T01:52:18.818" v="5851" actId="1076"/>
        <pc:sldMkLst>
          <pc:docMk/>
          <pc:sldMk cId="1738507837" sldId="395"/>
        </pc:sldMkLst>
        <pc:spChg chg="mod">
          <ac:chgData name="Anthony Garcia" userId="c6b568f8-4532-4e04-8099-72cd153cbe75" providerId="ADAL" clId="{1EF590A0-ED65-4101-A77F-C03B7466AA35}" dt="2021-08-10T14:17:51.764" v="4337" actId="5793"/>
          <ac:spMkLst>
            <pc:docMk/>
            <pc:sldMk cId="1738507837" sldId="395"/>
            <ac:spMk id="2" creationId="{6A6B85BA-149A-4032-B23C-43C579357482}"/>
          </ac:spMkLst>
        </pc:spChg>
        <pc:spChg chg="mod">
          <ac:chgData name="Anthony Garcia" userId="c6b568f8-4532-4e04-8099-72cd153cbe75" providerId="ADAL" clId="{1EF590A0-ED65-4101-A77F-C03B7466AA35}" dt="2021-08-15T01:52:18.818" v="5851" actId="1076"/>
          <ac:spMkLst>
            <pc:docMk/>
            <pc:sldMk cId="1738507837" sldId="395"/>
            <ac:spMk id="10" creationId="{FD6C0027-82A7-4EB2-A6BE-DD0CDFCB6DCD}"/>
          </ac:spMkLst>
        </pc:spChg>
        <pc:spChg chg="mod">
          <ac:chgData name="Anthony Garcia" userId="c6b568f8-4532-4e04-8099-72cd153cbe75" providerId="ADAL" clId="{1EF590A0-ED65-4101-A77F-C03B7466AA35}" dt="2021-08-15T01:51:53.758" v="5850" actId="1076"/>
          <ac:spMkLst>
            <pc:docMk/>
            <pc:sldMk cId="1738507837" sldId="395"/>
            <ac:spMk id="12" creationId="{994A8121-3CD5-4940-AEBB-4F0053C29199}"/>
          </ac:spMkLst>
        </pc:spChg>
        <pc:spChg chg="mod">
          <ac:chgData name="Anthony Garcia" userId="c6b568f8-4532-4e04-8099-72cd153cbe75" providerId="ADAL" clId="{1EF590A0-ED65-4101-A77F-C03B7466AA35}" dt="2021-08-15T01:51:53.758" v="5850" actId="1076"/>
          <ac:spMkLst>
            <pc:docMk/>
            <pc:sldMk cId="1738507837" sldId="395"/>
            <ac:spMk id="13" creationId="{BE13FACB-64C3-4976-9528-6688A78FB524}"/>
          </ac:spMkLst>
        </pc:spChg>
        <pc:spChg chg="mod">
          <ac:chgData name="Anthony Garcia" userId="c6b568f8-4532-4e04-8099-72cd153cbe75" providerId="ADAL" clId="{1EF590A0-ED65-4101-A77F-C03B7466AA35}" dt="2021-08-15T01:51:53.758" v="5850" actId="1076"/>
          <ac:spMkLst>
            <pc:docMk/>
            <pc:sldMk cId="1738507837" sldId="395"/>
            <ac:spMk id="14" creationId="{98D74E18-B1BB-4DB6-AA33-D82C702A1340}"/>
          </ac:spMkLst>
        </pc:spChg>
        <pc:spChg chg="mod">
          <ac:chgData name="Anthony Garcia" userId="c6b568f8-4532-4e04-8099-72cd153cbe75" providerId="ADAL" clId="{1EF590A0-ED65-4101-A77F-C03B7466AA35}" dt="2021-08-15T01:51:53.758" v="5850" actId="1076"/>
          <ac:spMkLst>
            <pc:docMk/>
            <pc:sldMk cId="1738507837" sldId="395"/>
            <ac:spMk id="15" creationId="{DA83CFBB-7CB0-469E-A5AA-49E58FD5D7CA}"/>
          </ac:spMkLst>
        </pc:spChg>
        <pc:spChg chg="mod">
          <ac:chgData name="Anthony Garcia" userId="c6b568f8-4532-4e04-8099-72cd153cbe75" providerId="ADAL" clId="{1EF590A0-ED65-4101-A77F-C03B7466AA35}" dt="2021-08-15T01:51:53.758" v="5850" actId="1076"/>
          <ac:spMkLst>
            <pc:docMk/>
            <pc:sldMk cId="1738507837" sldId="395"/>
            <ac:spMk id="16" creationId="{76B7B48A-396B-4CB6-A009-A1207F9BBAE2}"/>
          </ac:spMkLst>
        </pc:spChg>
        <pc:spChg chg="mod">
          <ac:chgData name="Anthony Garcia" userId="c6b568f8-4532-4e04-8099-72cd153cbe75" providerId="ADAL" clId="{1EF590A0-ED65-4101-A77F-C03B7466AA35}" dt="2021-08-15T01:51:53.758" v="5850" actId="1076"/>
          <ac:spMkLst>
            <pc:docMk/>
            <pc:sldMk cId="1738507837" sldId="395"/>
            <ac:spMk id="17" creationId="{FDE45A5B-D92E-4C1E-8A19-FF7532568B83}"/>
          </ac:spMkLst>
        </pc:spChg>
        <pc:spChg chg="mod">
          <ac:chgData name="Anthony Garcia" userId="c6b568f8-4532-4e04-8099-72cd153cbe75" providerId="ADAL" clId="{1EF590A0-ED65-4101-A77F-C03B7466AA35}" dt="2021-08-15T01:51:53.758" v="5850" actId="1076"/>
          <ac:spMkLst>
            <pc:docMk/>
            <pc:sldMk cId="1738507837" sldId="395"/>
            <ac:spMk id="18" creationId="{6B38DF61-60D3-4D33-A4CC-D947960C33A1}"/>
          </ac:spMkLst>
        </pc:spChg>
        <pc:spChg chg="add del mod">
          <ac:chgData name="Anthony Garcia" userId="c6b568f8-4532-4e04-8099-72cd153cbe75" providerId="ADAL" clId="{1EF590A0-ED65-4101-A77F-C03B7466AA35}" dt="2021-08-10T14:25:14.930" v="4553" actId="478"/>
          <ac:spMkLst>
            <pc:docMk/>
            <pc:sldMk cId="1738507837" sldId="395"/>
            <ac:spMk id="19" creationId="{9D41D613-0BED-48F5-9432-4F8FAB709B27}"/>
          </ac:spMkLst>
        </pc:spChg>
        <pc:spChg chg="add mod">
          <ac:chgData name="Anthony Garcia" userId="c6b568f8-4532-4e04-8099-72cd153cbe75" providerId="ADAL" clId="{1EF590A0-ED65-4101-A77F-C03B7466AA35}" dt="2021-08-10T14:25:19.179" v="4554"/>
          <ac:spMkLst>
            <pc:docMk/>
            <pc:sldMk cId="1738507837" sldId="395"/>
            <ac:spMk id="20" creationId="{7C29B260-0E4E-4695-AA90-9750ED8C2005}"/>
          </ac:spMkLst>
        </pc:spChg>
        <pc:picChg chg="mod">
          <ac:chgData name="Anthony Garcia" userId="c6b568f8-4532-4e04-8099-72cd153cbe75" providerId="ADAL" clId="{1EF590A0-ED65-4101-A77F-C03B7466AA35}" dt="2021-08-15T01:51:53.758" v="5850" actId="1076"/>
          <ac:picMkLst>
            <pc:docMk/>
            <pc:sldMk cId="1738507837" sldId="395"/>
            <ac:picMk id="7" creationId="{C138ED9A-1774-4461-9687-18020443449D}"/>
          </ac:picMkLst>
        </pc:picChg>
      </pc:sldChg>
      <pc:sldChg chg="addSp delSp modSp add mod">
        <pc:chgData name="Anthony Garcia" userId="c6b568f8-4532-4e04-8099-72cd153cbe75" providerId="ADAL" clId="{1EF590A0-ED65-4101-A77F-C03B7466AA35}" dt="2021-08-15T14:12:02.386" v="6398" actId="478"/>
        <pc:sldMkLst>
          <pc:docMk/>
          <pc:sldMk cId="161515872" sldId="396"/>
        </pc:sldMkLst>
        <pc:spChg chg="mod">
          <ac:chgData name="Anthony Garcia" userId="c6b568f8-4532-4e04-8099-72cd153cbe75" providerId="ADAL" clId="{1EF590A0-ED65-4101-A77F-C03B7466AA35}" dt="2021-08-15T10:32:05.164" v="6225"/>
          <ac:spMkLst>
            <pc:docMk/>
            <pc:sldMk cId="161515872" sldId="396"/>
            <ac:spMk id="2" creationId="{6A6B85BA-149A-4032-B23C-43C579357482}"/>
          </ac:spMkLst>
        </pc:spChg>
        <pc:spChg chg="add mod">
          <ac:chgData name="Anthony Garcia" userId="c6b568f8-4532-4e04-8099-72cd153cbe75" providerId="ADAL" clId="{1EF590A0-ED65-4101-A77F-C03B7466AA35}" dt="2021-08-10T14:15:52.808" v="4310"/>
          <ac:spMkLst>
            <pc:docMk/>
            <pc:sldMk cId="161515872" sldId="396"/>
            <ac:spMk id="24" creationId="{FDC7B6F6-9206-4A28-B4DF-DEF4B3D5E15F}"/>
          </ac:spMkLst>
        </pc:spChg>
        <pc:spChg chg="add del mod">
          <ac:chgData name="Anthony Garcia" userId="c6b568f8-4532-4e04-8099-72cd153cbe75" providerId="ADAL" clId="{1EF590A0-ED65-4101-A77F-C03B7466AA35}" dt="2021-08-15T14:12:02.386" v="6398" actId="478"/>
          <ac:spMkLst>
            <pc:docMk/>
            <pc:sldMk cId="161515872" sldId="396"/>
            <ac:spMk id="26" creationId="{06592516-92A8-44E3-B31C-D0FECA4C0138}"/>
          </ac:spMkLst>
        </pc:spChg>
      </pc:sldChg>
      <pc:sldChg chg="addSp modSp add mod">
        <pc:chgData name="Anthony Garcia" userId="c6b568f8-4532-4e04-8099-72cd153cbe75" providerId="ADAL" clId="{1EF590A0-ED65-4101-A77F-C03B7466AA35}" dt="2021-08-15T10:33:21.950" v="6282" actId="13926"/>
        <pc:sldMkLst>
          <pc:docMk/>
          <pc:sldMk cId="4083349731" sldId="397"/>
        </pc:sldMkLst>
        <pc:spChg chg="mod">
          <ac:chgData name="Anthony Garcia" userId="c6b568f8-4532-4e04-8099-72cd153cbe75" providerId="ADAL" clId="{1EF590A0-ED65-4101-A77F-C03B7466AA35}" dt="2021-08-10T14:24:18.011" v="4547" actId="20577"/>
          <ac:spMkLst>
            <pc:docMk/>
            <pc:sldMk cId="4083349731" sldId="397"/>
            <ac:spMk id="2" creationId="{6A6B85BA-149A-4032-B23C-43C579357482}"/>
          </ac:spMkLst>
        </pc:spChg>
        <pc:spChg chg="add mod">
          <ac:chgData name="Anthony Garcia" userId="c6b568f8-4532-4e04-8099-72cd153cbe75" providerId="ADAL" clId="{1EF590A0-ED65-4101-A77F-C03B7466AA35}" dt="2021-08-10T14:17:07.408" v="4313"/>
          <ac:spMkLst>
            <pc:docMk/>
            <pc:sldMk cId="4083349731" sldId="397"/>
            <ac:spMk id="16" creationId="{1F8AEC49-6C0D-487C-9166-C6F97C1A70B8}"/>
          </ac:spMkLst>
        </pc:spChg>
        <pc:spChg chg="add mod">
          <ac:chgData name="Anthony Garcia" userId="c6b568f8-4532-4e04-8099-72cd153cbe75" providerId="ADAL" clId="{1EF590A0-ED65-4101-A77F-C03B7466AA35}" dt="2021-08-15T10:33:21.950" v="6282" actId="13926"/>
          <ac:spMkLst>
            <pc:docMk/>
            <pc:sldMk cId="4083349731" sldId="397"/>
            <ac:spMk id="17" creationId="{2F9C189E-C9E2-474E-89FA-7BD8F6BC4B12}"/>
          </ac:spMkLst>
        </pc:spChg>
      </pc:sldChg>
      <pc:sldChg chg="addSp delSp modSp add del mod ord">
        <pc:chgData name="Anthony Garcia" userId="c6b568f8-4532-4e04-8099-72cd153cbe75" providerId="ADAL" clId="{1EF590A0-ED65-4101-A77F-C03B7466AA35}" dt="2021-08-10T14:20:54.255" v="4346" actId="47"/>
        <pc:sldMkLst>
          <pc:docMk/>
          <pc:sldMk cId="4144125046" sldId="398"/>
        </pc:sldMkLst>
        <pc:spChg chg="mod">
          <ac:chgData name="Anthony Garcia" userId="c6b568f8-4532-4e04-8099-72cd153cbe75" providerId="ADAL" clId="{1EF590A0-ED65-4101-A77F-C03B7466AA35}" dt="2021-08-10T14:18:59.093" v="4340" actId="6549"/>
          <ac:spMkLst>
            <pc:docMk/>
            <pc:sldMk cId="4144125046" sldId="398"/>
            <ac:spMk id="2" creationId="{6A6B85BA-149A-4032-B23C-43C579357482}"/>
          </ac:spMkLst>
        </pc:spChg>
        <pc:spChg chg="add del mod">
          <ac:chgData name="Anthony Garcia" userId="c6b568f8-4532-4e04-8099-72cd153cbe75" providerId="ADAL" clId="{1EF590A0-ED65-4101-A77F-C03B7466AA35}" dt="2021-08-10T14:20:22.660" v="4344" actId="478"/>
          <ac:spMkLst>
            <pc:docMk/>
            <pc:sldMk cId="4144125046" sldId="398"/>
            <ac:spMk id="18" creationId="{A245F830-7D7D-4BE7-AFFB-8AB6C13865EE}"/>
          </ac:spMkLst>
        </pc:spChg>
        <pc:spChg chg="add mod">
          <ac:chgData name="Anthony Garcia" userId="c6b568f8-4532-4e04-8099-72cd153cbe75" providerId="ADAL" clId="{1EF590A0-ED65-4101-A77F-C03B7466AA35}" dt="2021-08-10T14:20:23.263" v="4345"/>
          <ac:spMkLst>
            <pc:docMk/>
            <pc:sldMk cId="4144125046" sldId="398"/>
            <ac:spMk id="19" creationId="{5057D847-B639-4157-8C7A-1E17760E9350}"/>
          </ac:spMkLst>
        </pc:spChg>
      </pc:sldChg>
      <pc:sldChg chg="modSp add mod modNotes">
        <pc:chgData name="Anthony Garcia" userId="c6b568f8-4532-4e04-8099-72cd153cbe75" providerId="ADAL" clId="{1EF590A0-ED65-4101-A77F-C03B7466AA35}" dt="2021-08-15T02:32:41.348" v="5889" actId="20577"/>
        <pc:sldMkLst>
          <pc:docMk/>
          <pc:sldMk cId="942409265" sldId="415"/>
        </pc:sldMkLst>
        <pc:spChg chg="mod">
          <ac:chgData name="Anthony Garcia" userId="c6b568f8-4532-4e04-8099-72cd153cbe75" providerId="ADAL" clId="{1EF590A0-ED65-4101-A77F-C03B7466AA35}" dt="2021-08-15T02:32:41.348" v="5889" actId="20577"/>
          <ac:spMkLst>
            <pc:docMk/>
            <pc:sldMk cId="942409265" sldId="415"/>
            <ac:spMk id="2" creationId="{9C4F3079-4325-4575-A505-E224A17F540B}"/>
          </ac:spMkLst>
        </pc:spChg>
      </pc:sldChg>
      <pc:sldChg chg="addSp modSp add del mod ord">
        <pc:chgData name="Anthony Garcia" userId="c6b568f8-4532-4e04-8099-72cd153cbe75" providerId="ADAL" clId="{1EF590A0-ED65-4101-A77F-C03B7466AA35}" dt="2021-08-10T14:21:16.985" v="4347" actId="47"/>
        <pc:sldMkLst>
          <pc:docMk/>
          <pc:sldMk cId="2805311609" sldId="416"/>
        </pc:sldMkLst>
        <pc:spChg chg="mod">
          <ac:chgData name="Anthony Garcia" userId="c6b568f8-4532-4e04-8099-72cd153cbe75" providerId="ADAL" clId="{1EF590A0-ED65-4101-A77F-C03B7466AA35}" dt="2021-08-10T14:10:59.236" v="4152" actId="6549"/>
          <ac:spMkLst>
            <pc:docMk/>
            <pc:sldMk cId="2805311609" sldId="416"/>
            <ac:spMk id="2" creationId="{6A6B85BA-149A-4032-B23C-43C579357482}"/>
          </ac:spMkLst>
        </pc:spChg>
        <pc:spChg chg="add mod">
          <ac:chgData name="Anthony Garcia" userId="c6b568f8-4532-4e04-8099-72cd153cbe75" providerId="ADAL" clId="{1EF590A0-ED65-4101-A77F-C03B7466AA35}" dt="2021-08-10T14:10:54.348" v="4151"/>
          <ac:spMkLst>
            <pc:docMk/>
            <pc:sldMk cId="2805311609" sldId="416"/>
            <ac:spMk id="18" creationId="{19A92682-C330-4374-BDFC-8CC7735A8459}"/>
          </ac:spMkLst>
        </pc:spChg>
      </pc:sldChg>
      <pc:sldChg chg="addSp modSp add del mod">
        <pc:chgData name="Anthony Garcia" userId="c6b568f8-4532-4e04-8099-72cd153cbe75" providerId="ADAL" clId="{1EF590A0-ED65-4101-A77F-C03B7466AA35}" dt="2021-08-15T02:37:52.026" v="6018" actId="20577"/>
        <pc:sldMkLst>
          <pc:docMk/>
          <pc:sldMk cId="3790861906" sldId="418"/>
        </pc:sldMkLst>
        <pc:spChg chg="mod">
          <ac:chgData name="Anthony Garcia" userId="c6b568f8-4532-4e04-8099-72cd153cbe75" providerId="ADAL" clId="{1EF590A0-ED65-4101-A77F-C03B7466AA35}" dt="2021-08-15T02:35:30.495" v="5896"/>
          <ac:spMkLst>
            <pc:docMk/>
            <pc:sldMk cId="3790861906" sldId="418"/>
            <ac:spMk id="2" creationId="{00000000-0000-0000-0000-000000000000}"/>
          </ac:spMkLst>
        </pc:spChg>
        <pc:spChg chg="mod">
          <ac:chgData name="Anthony Garcia" userId="c6b568f8-4532-4e04-8099-72cd153cbe75" providerId="ADAL" clId="{1EF590A0-ED65-4101-A77F-C03B7466AA35}" dt="2021-08-15T02:37:52.026" v="6018" actId="20577"/>
          <ac:spMkLst>
            <pc:docMk/>
            <pc:sldMk cId="3790861906" sldId="418"/>
            <ac:spMk id="4" creationId="{0B14C2B8-F517-496F-9DE9-DF1C857879E2}"/>
          </ac:spMkLst>
        </pc:spChg>
        <pc:spChg chg="add mod">
          <ac:chgData name="Anthony Garcia" userId="c6b568f8-4532-4e04-8099-72cd153cbe75" providerId="ADAL" clId="{1EF590A0-ED65-4101-A77F-C03B7466AA35}" dt="2021-08-15T02:35:15.825" v="5893"/>
          <ac:spMkLst>
            <pc:docMk/>
            <pc:sldMk cId="3790861906" sldId="418"/>
            <ac:spMk id="10" creationId="{EB098332-C9A9-4862-B409-46A4F2EC4573}"/>
          </ac:spMkLst>
        </pc:spChg>
        <pc:spChg chg="mod">
          <ac:chgData name="Anthony Garcia" userId="c6b568f8-4532-4e04-8099-72cd153cbe75" providerId="ADAL" clId="{1EF590A0-ED65-4101-A77F-C03B7466AA35}" dt="2021-08-15T02:36:39.543" v="5975" actId="20577"/>
          <ac:spMkLst>
            <pc:docMk/>
            <pc:sldMk cId="3790861906" sldId="418"/>
            <ac:spMk id="30" creationId="{996E6B88-80DC-47CE-9A56-C96D3DBA7E2F}"/>
          </ac:spMkLst>
        </pc:spChg>
        <pc:spChg chg="mod">
          <ac:chgData name="Anthony Garcia" userId="c6b568f8-4532-4e04-8099-72cd153cbe75" providerId="ADAL" clId="{1EF590A0-ED65-4101-A77F-C03B7466AA35}" dt="2021-08-15T02:36:26.552" v="5953" actId="20577"/>
          <ac:spMkLst>
            <pc:docMk/>
            <pc:sldMk cId="3790861906" sldId="418"/>
            <ac:spMk id="31" creationId="{FCB7BCA7-B8BF-4AAF-8142-FFC37C2D4F6B}"/>
          </ac:spMkLst>
        </pc:spChg>
        <pc:spChg chg="mod">
          <ac:chgData name="Anthony Garcia" userId="c6b568f8-4532-4e04-8099-72cd153cbe75" providerId="ADAL" clId="{1EF590A0-ED65-4101-A77F-C03B7466AA35}" dt="2021-08-15T02:35:40.599" v="5906" actId="20577"/>
          <ac:spMkLst>
            <pc:docMk/>
            <pc:sldMk cId="3790861906" sldId="418"/>
            <ac:spMk id="32" creationId="{09603019-81CD-448E-A5B9-8479722406D4}"/>
          </ac:spMkLst>
        </pc:spChg>
      </pc:sldChg>
      <pc:sldChg chg="add del ord">
        <pc:chgData name="Anthony Garcia" userId="c6b568f8-4532-4e04-8099-72cd153cbe75" providerId="ADAL" clId="{1EF590A0-ED65-4101-A77F-C03B7466AA35}" dt="2021-08-19T08:24:59.036" v="6593" actId="47"/>
        <pc:sldMkLst>
          <pc:docMk/>
          <pc:sldMk cId="3908320501" sldId="420"/>
        </pc:sldMkLst>
      </pc:sldChg>
      <pc:sldChg chg="addSp delSp modSp add mod ord">
        <pc:chgData name="Anthony Garcia" userId="c6b568f8-4532-4e04-8099-72cd153cbe75" providerId="ADAL" clId="{1EF590A0-ED65-4101-A77F-C03B7466AA35}" dt="2021-08-08T11:00:38.005" v="3947"/>
        <pc:sldMkLst>
          <pc:docMk/>
          <pc:sldMk cId="3788311154" sldId="426"/>
        </pc:sldMkLst>
        <pc:picChg chg="add del mod">
          <ac:chgData name="Anthony Garcia" userId="c6b568f8-4532-4e04-8099-72cd153cbe75" providerId="ADAL" clId="{1EF590A0-ED65-4101-A77F-C03B7466AA35}" dt="2021-08-08T10:13:14.292" v="1925" actId="22"/>
          <ac:picMkLst>
            <pc:docMk/>
            <pc:sldMk cId="3788311154" sldId="426"/>
            <ac:picMk id="5" creationId="{EF01F9F1-806C-44FD-94BB-FDBDF375ADC5}"/>
          </ac:picMkLst>
        </pc:picChg>
      </pc:sldChg>
      <pc:sldChg chg="modSp add mod">
        <pc:chgData name="Anthony Garcia" userId="c6b568f8-4532-4e04-8099-72cd153cbe75" providerId="ADAL" clId="{1EF590A0-ED65-4101-A77F-C03B7466AA35}" dt="2021-08-16T12:28:24.305" v="6421" actId="1035"/>
        <pc:sldMkLst>
          <pc:docMk/>
          <pc:sldMk cId="1223728726" sldId="4843"/>
        </pc:sldMkLst>
        <pc:spChg chg="mod">
          <ac:chgData name="Anthony Garcia" userId="c6b568f8-4532-4e04-8099-72cd153cbe75" providerId="ADAL" clId="{1EF590A0-ED65-4101-A77F-C03B7466AA35}" dt="2021-08-16T12:28:24.305" v="6421" actId="1035"/>
          <ac:spMkLst>
            <pc:docMk/>
            <pc:sldMk cId="1223728726" sldId="4843"/>
            <ac:spMk id="3" creationId="{8D131709-397F-4F9F-837B-DB0DDD25FBD0}"/>
          </ac:spMkLst>
        </pc:spChg>
      </pc:sldChg>
      <pc:sldChg chg="modSp add mod">
        <pc:chgData name="Anthony Garcia" userId="c6b568f8-4532-4e04-8099-72cd153cbe75" providerId="ADAL" clId="{1EF590A0-ED65-4101-A77F-C03B7466AA35}" dt="2021-08-16T12:29:05.388" v="6509" actId="1036"/>
        <pc:sldMkLst>
          <pc:docMk/>
          <pc:sldMk cId="1580234206" sldId="4844"/>
        </pc:sldMkLst>
        <pc:spChg chg="mod">
          <ac:chgData name="Anthony Garcia" userId="c6b568f8-4532-4e04-8099-72cd153cbe75" providerId="ADAL" clId="{1EF590A0-ED65-4101-A77F-C03B7466AA35}" dt="2021-08-16T12:29:05.388" v="6509" actId="1036"/>
          <ac:spMkLst>
            <pc:docMk/>
            <pc:sldMk cId="1580234206" sldId="4844"/>
            <ac:spMk id="86" creationId="{025886B9-E7D6-42F7-991D-F207E8E69741}"/>
          </ac:spMkLst>
        </pc:spChg>
        <pc:spChg chg="mod">
          <ac:chgData name="Anthony Garcia" userId="c6b568f8-4532-4e04-8099-72cd153cbe75" providerId="ADAL" clId="{1EF590A0-ED65-4101-A77F-C03B7466AA35}" dt="2021-08-16T12:29:05.388" v="6509" actId="1036"/>
          <ac:spMkLst>
            <pc:docMk/>
            <pc:sldMk cId="1580234206" sldId="4844"/>
            <ac:spMk id="205" creationId="{14F0B8C9-B36F-4AD2-9CFF-9CC31B264810}"/>
          </ac:spMkLst>
        </pc:spChg>
        <pc:grpChg chg="mod">
          <ac:chgData name="Anthony Garcia" userId="c6b568f8-4532-4e04-8099-72cd153cbe75" providerId="ADAL" clId="{1EF590A0-ED65-4101-A77F-C03B7466AA35}" dt="2021-08-16T12:29:05.388" v="6509" actId="1036"/>
          <ac:grpSpMkLst>
            <pc:docMk/>
            <pc:sldMk cId="1580234206" sldId="4844"/>
            <ac:grpSpMk id="199" creationId="{5977F523-014B-44D0-9CA8-E76DB9F4F4B5}"/>
          </ac:grpSpMkLst>
        </pc:grpChg>
        <pc:picChg chg="mod">
          <ac:chgData name="Anthony Garcia" userId="c6b568f8-4532-4e04-8099-72cd153cbe75" providerId="ADAL" clId="{1EF590A0-ED65-4101-A77F-C03B7466AA35}" dt="2021-08-16T12:29:05.388" v="6509" actId="1036"/>
          <ac:picMkLst>
            <pc:docMk/>
            <pc:sldMk cId="1580234206" sldId="4844"/>
            <ac:picMk id="168" creationId="{D6C2E958-7DB7-4501-86B0-6E547D73A4BA}"/>
          </ac:picMkLst>
        </pc:picChg>
      </pc:sldChg>
      <pc:sldChg chg="add del ord modNotesTx">
        <pc:chgData name="Anthony Garcia" userId="c6b568f8-4532-4e04-8099-72cd153cbe75" providerId="ADAL" clId="{1EF590A0-ED65-4101-A77F-C03B7466AA35}" dt="2021-08-07T21:42:46.041" v="1836" actId="47"/>
        <pc:sldMkLst>
          <pc:docMk/>
          <pc:sldMk cId="3585264222" sldId="2076137280"/>
        </pc:sldMkLst>
      </pc:sldChg>
      <pc:sldChg chg="addSp delSp modSp add del mod ord">
        <pc:chgData name="Anthony Garcia" userId="c6b568f8-4532-4e04-8099-72cd153cbe75" providerId="ADAL" clId="{1EF590A0-ED65-4101-A77F-C03B7466AA35}" dt="2021-08-15T02:31:43.148" v="5878"/>
        <pc:sldMkLst>
          <pc:docMk/>
          <pc:sldMk cId="2590014453" sldId="2076137294"/>
        </pc:sldMkLst>
        <pc:spChg chg="mod">
          <ac:chgData name="Anthony Garcia" userId="c6b568f8-4532-4e04-8099-72cd153cbe75" providerId="ADAL" clId="{1EF590A0-ED65-4101-A77F-C03B7466AA35}" dt="2021-08-08T10:44:53.304" v="3935" actId="20577"/>
          <ac:spMkLst>
            <pc:docMk/>
            <pc:sldMk cId="2590014453" sldId="2076137294"/>
            <ac:spMk id="3" creationId="{2A8CB1E4-F0ED-074F-B671-3DC099168D29}"/>
          </ac:spMkLst>
        </pc:spChg>
        <pc:picChg chg="add del mod">
          <ac:chgData name="Anthony Garcia" userId="c6b568f8-4532-4e04-8099-72cd153cbe75" providerId="ADAL" clId="{1EF590A0-ED65-4101-A77F-C03B7466AA35}" dt="2021-08-03T15:45:14.971" v="107"/>
          <ac:picMkLst>
            <pc:docMk/>
            <pc:sldMk cId="2590014453" sldId="2076137294"/>
            <ac:picMk id="76" creationId="{56F9BE5D-7AF9-43AA-BE84-E49B29A3E2D0}"/>
          </ac:picMkLst>
        </pc:picChg>
        <pc:picChg chg="add del mod">
          <ac:chgData name="Anthony Garcia" userId="c6b568f8-4532-4e04-8099-72cd153cbe75" providerId="ADAL" clId="{1EF590A0-ED65-4101-A77F-C03B7466AA35}" dt="2021-08-03T15:46:11.863" v="117"/>
          <ac:picMkLst>
            <pc:docMk/>
            <pc:sldMk cId="2590014453" sldId="2076137294"/>
            <ac:picMk id="77" creationId="{C1B0A05A-DBF4-482B-88AF-235835EA8CCB}"/>
          </ac:picMkLst>
        </pc:picChg>
      </pc:sldChg>
      <pc:sldChg chg="addSp modSp add mod">
        <pc:chgData name="Anthony Garcia" userId="c6b568f8-4532-4e04-8099-72cd153cbe75" providerId="ADAL" clId="{1EF590A0-ED65-4101-A77F-C03B7466AA35}" dt="2021-08-16T12:31:20.167" v="6512" actId="1076"/>
        <pc:sldMkLst>
          <pc:docMk/>
          <pc:sldMk cId="4137968905" sldId="2076137295"/>
        </pc:sldMkLst>
        <pc:spChg chg="add mod">
          <ac:chgData name="Anthony Garcia" userId="c6b568f8-4532-4e04-8099-72cd153cbe75" providerId="ADAL" clId="{1EF590A0-ED65-4101-A77F-C03B7466AA35}" dt="2021-08-08T10:40:35.398" v="3787" actId="1076"/>
          <ac:spMkLst>
            <pc:docMk/>
            <pc:sldMk cId="4137968905" sldId="2076137295"/>
            <ac:spMk id="5" creationId="{19A7D7BB-2F23-4494-8BF7-19BBC4BA4904}"/>
          </ac:spMkLst>
        </pc:spChg>
        <pc:spChg chg="add mod">
          <ac:chgData name="Anthony Garcia" userId="c6b568f8-4532-4e04-8099-72cd153cbe75" providerId="ADAL" clId="{1EF590A0-ED65-4101-A77F-C03B7466AA35}" dt="2021-08-15T01:54:59.152" v="5875"/>
          <ac:spMkLst>
            <pc:docMk/>
            <pc:sldMk cId="4137968905" sldId="2076137295"/>
            <ac:spMk id="7" creationId="{AA9CEAB7-34C0-46A2-8411-5ECEBEF2F189}"/>
          </ac:spMkLst>
        </pc:spChg>
        <pc:spChg chg="add mod">
          <ac:chgData name="Anthony Garcia" userId="c6b568f8-4532-4e04-8099-72cd153cbe75" providerId="ADAL" clId="{1EF590A0-ED65-4101-A77F-C03B7466AA35}" dt="2021-08-16T12:31:20.167" v="6512" actId="1076"/>
          <ac:spMkLst>
            <pc:docMk/>
            <pc:sldMk cId="4137968905" sldId="2076137295"/>
            <ac:spMk id="8" creationId="{C123FD1B-60FE-460C-B105-485CED02F6C1}"/>
          </ac:spMkLst>
        </pc:spChg>
      </pc:sldChg>
      <pc:sldChg chg="addSp modSp add mod">
        <pc:chgData name="Anthony Garcia" userId="c6b568f8-4532-4e04-8099-72cd153cbe75" providerId="ADAL" clId="{1EF590A0-ED65-4101-A77F-C03B7466AA35}" dt="2021-08-15T11:05:17.608" v="6397" actId="1076"/>
        <pc:sldMkLst>
          <pc:docMk/>
          <pc:sldMk cId="2607993748" sldId="2076137296"/>
        </pc:sldMkLst>
        <pc:spChg chg="add mod">
          <ac:chgData name="Anthony Garcia" userId="c6b568f8-4532-4e04-8099-72cd153cbe75" providerId="ADAL" clId="{1EF590A0-ED65-4101-A77F-C03B7466AA35}" dt="2021-08-08T10:12:17.178" v="1919" actId="1076"/>
          <ac:spMkLst>
            <pc:docMk/>
            <pc:sldMk cId="2607993748" sldId="2076137296"/>
            <ac:spMk id="10" creationId="{79D4BE92-6C40-422C-AE53-1577E6A1BDAB}"/>
          </ac:spMkLst>
        </pc:spChg>
        <pc:picChg chg="add mod">
          <ac:chgData name="Anthony Garcia" userId="c6b568f8-4532-4e04-8099-72cd153cbe75" providerId="ADAL" clId="{1EF590A0-ED65-4101-A77F-C03B7466AA35}" dt="2021-08-08T10:08:27.914" v="1848" actId="1076"/>
          <ac:picMkLst>
            <pc:docMk/>
            <pc:sldMk cId="2607993748" sldId="2076137296"/>
            <ac:picMk id="3" creationId="{F7513657-F33D-4976-91D4-EBD82C2481F6}"/>
          </ac:picMkLst>
        </pc:picChg>
        <pc:picChg chg="add mod">
          <ac:chgData name="Anthony Garcia" userId="c6b568f8-4532-4e04-8099-72cd153cbe75" providerId="ADAL" clId="{1EF590A0-ED65-4101-A77F-C03B7466AA35}" dt="2021-08-15T11:04:02.392" v="6381" actId="1076"/>
          <ac:picMkLst>
            <pc:docMk/>
            <pc:sldMk cId="2607993748" sldId="2076137296"/>
            <ac:picMk id="5" creationId="{07D2EC87-99E6-4638-8607-862C390659B9}"/>
          </ac:picMkLst>
        </pc:picChg>
        <pc:picChg chg="add mod">
          <ac:chgData name="Anthony Garcia" userId="c6b568f8-4532-4e04-8099-72cd153cbe75" providerId="ADAL" clId="{1EF590A0-ED65-4101-A77F-C03B7466AA35}" dt="2021-08-15T11:04:06.656" v="6382" actId="1076"/>
          <ac:picMkLst>
            <pc:docMk/>
            <pc:sldMk cId="2607993748" sldId="2076137296"/>
            <ac:picMk id="7" creationId="{A6627226-D20E-4DB0-92A4-9F9A53DDAEB5}"/>
          </ac:picMkLst>
        </pc:picChg>
        <pc:picChg chg="add mod">
          <ac:chgData name="Anthony Garcia" userId="c6b568f8-4532-4e04-8099-72cd153cbe75" providerId="ADAL" clId="{1EF590A0-ED65-4101-A77F-C03B7466AA35}" dt="2021-08-15T11:04:09.832" v="6383" actId="1076"/>
          <ac:picMkLst>
            <pc:docMk/>
            <pc:sldMk cId="2607993748" sldId="2076137296"/>
            <ac:picMk id="9" creationId="{D7D73EC9-CB4A-4CA4-96AE-9D58DE4CBBA5}"/>
          </ac:picMkLst>
        </pc:picChg>
        <pc:picChg chg="add mod">
          <ac:chgData name="Anthony Garcia" userId="c6b568f8-4532-4e04-8099-72cd153cbe75" providerId="ADAL" clId="{1EF590A0-ED65-4101-A77F-C03B7466AA35}" dt="2021-08-15T11:05:17.608" v="6397" actId="1076"/>
          <ac:picMkLst>
            <pc:docMk/>
            <pc:sldMk cId="2607993748" sldId="2076137296"/>
            <ac:picMk id="11" creationId="{98E7F4C8-0A1B-49BB-B578-D60D4BB6DC03}"/>
          </ac:picMkLst>
        </pc:picChg>
        <pc:picChg chg="add mod">
          <ac:chgData name="Anthony Garcia" userId="c6b568f8-4532-4e04-8099-72cd153cbe75" providerId="ADAL" clId="{1EF590A0-ED65-4101-A77F-C03B7466AA35}" dt="2021-08-15T11:03:58.281" v="6380" actId="1076"/>
          <ac:picMkLst>
            <pc:docMk/>
            <pc:sldMk cId="2607993748" sldId="2076137296"/>
            <ac:picMk id="12" creationId="{800AB750-C429-47FF-9959-8984CE35136F}"/>
          </ac:picMkLst>
        </pc:picChg>
        <pc:picChg chg="add mod">
          <ac:chgData name="Anthony Garcia" userId="c6b568f8-4532-4e04-8099-72cd153cbe75" providerId="ADAL" clId="{1EF590A0-ED65-4101-A77F-C03B7466AA35}" dt="2021-08-15T11:05:14.560" v="6396" actId="1076"/>
          <ac:picMkLst>
            <pc:docMk/>
            <pc:sldMk cId="2607993748" sldId="2076137296"/>
            <ac:picMk id="14" creationId="{3D739C06-EF4C-4A31-8906-E550C3CEAA9C}"/>
          </ac:picMkLst>
        </pc:picChg>
      </pc:sldChg>
      <pc:sldChg chg="addSp delSp modSp add del mod ord">
        <pc:chgData name="Anthony Garcia" userId="c6b568f8-4532-4e04-8099-72cd153cbe75" providerId="ADAL" clId="{1EF590A0-ED65-4101-A77F-C03B7466AA35}" dt="2021-08-10T14:24:40.371" v="4548" actId="47"/>
        <pc:sldMkLst>
          <pc:docMk/>
          <pc:sldMk cId="1777281688" sldId="2076137297"/>
        </pc:sldMkLst>
        <pc:spChg chg="mod">
          <ac:chgData name="Anthony Garcia" userId="c6b568f8-4532-4e04-8099-72cd153cbe75" providerId="ADAL" clId="{1EF590A0-ED65-4101-A77F-C03B7466AA35}" dt="2021-08-08T10:13:53.475" v="1968" actId="20577"/>
          <ac:spMkLst>
            <pc:docMk/>
            <pc:sldMk cId="1777281688" sldId="2076137297"/>
            <ac:spMk id="2" creationId="{C7C9485B-5BB7-478D-ACFB-D7E58A239206}"/>
          </ac:spMkLst>
        </pc:spChg>
        <pc:spChg chg="mod">
          <ac:chgData name="Anthony Garcia" userId="c6b568f8-4532-4e04-8099-72cd153cbe75" providerId="ADAL" clId="{1EF590A0-ED65-4101-A77F-C03B7466AA35}" dt="2021-08-08T10:14:57.399" v="2142" actId="20577"/>
          <ac:spMkLst>
            <pc:docMk/>
            <pc:sldMk cId="1777281688" sldId="2076137297"/>
            <ac:spMk id="3" creationId="{17591DD2-092E-46FB-BF56-4BC4AF2223A7}"/>
          </ac:spMkLst>
        </pc:spChg>
        <pc:spChg chg="del">
          <ac:chgData name="Anthony Garcia" userId="c6b568f8-4532-4e04-8099-72cd153cbe75" providerId="ADAL" clId="{1EF590A0-ED65-4101-A77F-C03B7466AA35}" dt="2021-08-08T10:15:57.334" v="2148" actId="478"/>
          <ac:spMkLst>
            <pc:docMk/>
            <pc:sldMk cId="1777281688" sldId="2076137297"/>
            <ac:spMk id="9" creationId="{E72D22E9-013E-4DEE-A290-12CBCC9F6310}"/>
          </ac:spMkLst>
        </pc:spChg>
        <pc:spChg chg="mod topLvl">
          <ac:chgData name="Anthony Garcia" userId="c6b568f8-4532-4e04-8099-72cd153cbe75" providerId="ADAL" clId="{1EF590A0-ED65-4101-A77F-C03B7466AA35}" dt="2021-08-08T10:16:11.546" v="2154" actId="478"/>
          <ac:spMkLst>
            <pc:docMk/>
            <pc:sldMk cId="1777281688" sldId="2076137297"/>
            <ac:spMk id="10" creationId="{285D7466-3DDF-42C7-BB06-70FE1ABD5F4D}"/>
          </ac:spMkLst>
        </pc:spChg>
        <pc:spChg chg="del mod">
          <ac:chgData name="Anthony Garcia" userId="c6b568f8-4532-4e04-8099-72cd153cbe75" providerId="ADAL" clId="{1EF590A0-ED65-4101-A77F-C03B7466AA35}" dt="2021-08-08T10:16:03.217" v="2151" actId="478"/>
          <ac:spMkLst>
            <pc:docMk/>
            <pc:sldMk cId="1777281688" sldId="2076137297"/>
            <ac:spMk id="11" creationId="{DAB166D9-491C-4E1F-95E7-C8F19F1D4206}"/>
          </ac:spMkLst>
        </pc:spChg>
        <pc:spChg chg="del topLvl">
          <ac:chgData name="Anthony Garcia" userId="c6b568f8-4532-4e04-8099-72cd153cbe75" providerId="ADAL" clId="{1EF590A0-ED65-4101-A77F-C03B7466AA35}" dt="2021-08-08T10:16:11.546" v="2154" actId="478"/>
          <ac:spMkLst>
            <pc:docMk/>
            <pc:sldMk cId="1777281688" sldId="2076137297"/>
            <ac:spMk id="12" creationId="{0C4AF9AB-5A57-42C7-9F62-CF2641A5C978}"/>
          </ac:spMkLst>
        </pc:spChg>
        <pc:grpChg chg="add del">
          <ac:chgData name="Anthony Garcia" userId="c6b568f8-4532-4e04-8099-72cd153cbe75" providerId="ADAL" clId="{1EF590A0-ED65-4101-A77F-C03B7466AA35}" dt="2021-08-08T10:16:11.546" v="2154" actId="478"/>
          <ac:grpSpMkLst>
            <pc:docMk/>
            <pc:sldMk cId="1777281688" sldId="2076137297"/>
            <ac:grpSpMk id="8" creationId="{FC2F18C9-540F-4B78-8EBD-9DBC36DAA73B}"/>
          </ac:grpSpMkLst>
        </pc:grpChg>
        <pc:picChg chg="del">
          <ac:chgData name="Anthony Garcia" userId="c6b568f8-4532-4e04-8099-72cd153cbe75" providerId="ADAL" clId="{1EF590A0-ED65-4101-A77F-C03B7466AA35}" dt="2021-08-08T10:13:33.217" v="1928" actId="478"/>
          <ac:picMkLst>
            <pc:docMk/>
            <pc:sldMk cId="1777281688" sldId="2076137297"/>
            <ac:picMk id="7" creationId="{733FE489-987F-424A-A236-C10642721317}"/>
          </ac:picMkLst>
        </pc:picChg>
      </pc:sldChg>
      <pc:sldChg chg="add del">
        <pc:chgData name="Anthony Garcia" userId="c6b568f8-4532-4e04-8099-72cd153cbe75" providerId="ADAL" clId="{1EF590A0-ED65-4101-A77F-C03B7466AA35}" dt="2021-08-08T10:15:08.983" v="2144" actId="22"/>
        <pc:sldMkLst>
          <pc:docMk/>
          <pc:sldMk cId="387136165" sldId="2076137298"/>
        </pc:sldMkLst>
      </pc:sldChg>
      <pc:sldChg chg="delSp modSp add del mod ord">
        <pc:chgData name="Anthony Garcia" userId="c6b568f8-4532-4e04-8099-72cd153cbe75" providerId="ADAL" clId="{1EF590A0-ED65-4101-A77F-C03B7466AA35}" dt="2021-08-15T01:50:42.790" v="5837" actId="47"/>
        <pc:sldMkLst>
          <pc:docMk/>
          <pc:sldMk cId="2530515259" sldId="2076137298"/>
        </pc:sldMkLst>
        <pc:spChg chg="mod">
          <ac:chgData name="Anthony Garcia" userId="c6b568f8-4532-4e04-8099-72cd153cbe75" providerId="ADAL" clId="{1EF590A0-ED65-4101-A77F-C03B7466AA35}" dt="2021-08-10T14:30:57.728" v="5057" actId="21"/>
          <ac:spMkLst>
            <pc:docMk/>
            <pc:sldMk cId="2530515259" sldId="2076137298"/>
            <ac:spMk id="2" creationId="{C7C9485B-5BB7-478D-ACFB-D7E58A239206}"/>
          </ac:spMkLst>
        </pc:spChg>
        <pc:spChg chg="mod">
          <ac:chgData name="Anthony Garcia" userId="c6b568f8-4532-4e04-8099-72cd153cbe75" providerId="ADAL" clId="{1EF590A0-ED65-4101-A77F-C03B7466AA35}" dt="2021-08-08T10:17:24.713" v="2266" actId="20577"/>
          <ac:spMkLst>
            <pc:docMk/>
            <pc:sldMk cId="2530515259" sldId="2076137298"/>
            <ac:spMk id="3" creationId="{17591DD2-092E-46FB-BF56-4BC4AF2223A7}"/>
          </ac:spMkLst>
        </pc:spChg>
        <pc:spChg chg="del">
          <ac:chgData name="Anthony Garcia" userId="c6b568f8-4532-4e04-8099-72cd153cbe75" providerId="ADAL" clId="{1EF590A0-ED65-4101-A77F-C03B7466AA35}" dt="2021-08-08T10:17:43.934" v="2267" actId="478"/>
          <ac:spMkLst>
            <pc:docMk/>
            <pc:sldMk cId="2530515259" sldId="2076137298"/>
            <ac:spMk id="9" creationId="{E72D22E9-013E-4DEE-A290-12CBCC9F6310}"/>
          </ac:spMkLst>
        </pc:spChg>
        <pc:spChg chg="del">
          <ac:chgData name="Anthony Garcia" userId="c6b568f8-4532-4e04-8099-72cd153cbe75" providerId="ADAL" clId="{1EF590A0-ED65-4101-A77F-C03B7466AA35}" dt="2021-08-08T10:16:19.572" v="2155" actId="478"/>
          <ac:spMkLst>
            <pc:docMk/>
            <pc:sldMk cId="2530515259" sldId="2076137298"/>
            <ac:spMk id="10" creationId="{285D7466-3DDF-42C7-BB06-70FE1ABD5F4D}"/>
          </ac:spMkLst>
        </pc:spChg>
        <pc:spChg chg="del topLvl">
          <ac:chgData name="Anthony Garcia" userId="c6b568f8-4532-4e04-8099-72cd153cbe75" providerId="ADAL" clId="{1EF590A0-ED65-4101-A77F-C03B7466AA35}" dt="2021-08-08T10:17:43.934" v="2267" actId="478"/>
          <ac:spMkLst>
            <pc:docMk/>
            <pc:sldMk cId="2530515259" sldId="2076137298"/>
            <ac:spMk id="11" creationId="{DAB166D9-491C-4E1F-95E7-C8F19F1D4206}"/>
          </ac:spMkLst>
        </pc:spChg>
        <pc:spChg chg="mod topLvl">
          <ac:chgData name="Anthony Garcia" userId="c6b568f8-4532-4e04-8099-72cd153cbe75" providerId="ADAL" clId="{1EF590A0-ED65-4101-A77F-C03B7466AA35}" dt="2021-08-08T10:17:43.934" v="2267" actId="478"/>
          <ac:spMkLst>
            <pc:docMk/>
            <pc:sldMk cId="2530515259" sldId="2076137298"/>
            <ac:spMk id="12" creationId="{0C4AF9AB-5A57-42C7-9F62-CF2641A5C978}"/>
          </ac:spMkLst>
        </pc:spChg>
        <pc:grpChg chg="del mod">
          <ac:chgData name="Anthony Garcia" userId="c6b568f8-4532-4e04-8099-72cd153cbe75" providerId="ADAL" clId="{1EF590A0-ED65-4101-A77F-C03B7466AA35}" dt="2021-08-08T10:17:43.934" v="2267" actId="478"/>
          <ac:grpSpMkLst>
            <pc:docMk/>
            <pc:sldMk cId="2530515259" sldId="2076137298"/>
            <ac:grpSpMk id="8" creationId="{FC2F18C9-540F-4B78-8EBD-9DBC36DAA73B}"/>
          </ac:grpSpMkLst>
        </pc:grpChg>
      </pc:sldChg>
      <pc:sldChg chg="addSp delSp modSp add del mod ord">
        <pc:chgData name="Anthony Garcia" userId="c6b568f8-4532-4e04-8099-72cd153cbe75" providerId="ADAL" clId="{1EF590A0-ED65-4101-A77F-C03B7466AA35}" dt="2021-08-15T02:38:02.036" v="6019" actId="47"/>
        <pc:sldMkLst>
          <pc:docMk/>
          <pc:sldMk cId="3209005606" sldId="2076137299"/>
        </pc:sldMkLst>
        <pc:spChg chg="mod">
          <ac:chgData name="Anthony Garcia" userId="c6b568f8-4532-4e04-8099-72cd153cbe75" providerId="ADAL" clId="{1EF590A0-ED65-4101-A77F-C03B7466AA35}" dt="2021-08-15T02:35:25.457" v="5895"/>
          <ac:spMkLst>
            <pc:docMk/>
            <pc:sldMk cId="3209005606" sldId="2076137299"/>
            <ac:spMk id="2" creationId="{C7C9485B-5BB7-478D-ACFB-D7E58A239206}"/>
          </ac:spMkLst>
        </pc:spChg>
        <pc:spChg chg="mod">
          <ac:chgData name="Anthony Garcia" userId="c6b568f8-4532-4e04-8099-72cd153cbe75" providerId="ADAL" clId="{1EF590A0-ED65-4101-A77F-C03B7466AA35}" dt="2021-08-15T01:51:18.738" v="5847" actId="1076"/>
          <ac:spMkLst>
            <pc:docMk/>
            <pc:sldMk cId="3209005606" sldId="2076137299"/>
            <ac:spMk id="3" creationId="{17591DD2-092E-46FB-BF56-4BC4AF2223A7}"/>
          </ac:spMkLst>
        </pc:spChg>
        <pc:spChg chg="add del">
          <ac:chgData name="Anthony Garcia" userId="c6b568f8-4532-4e04-8099-72cd153cbe75" providerId="ADAL" clId="{1EF590A0-ED65-4101-A77F-C03B7466AA35}" dt="2021-08-15T02:34:35.118" v="5891" actId="22"/>
          <ac:spMkLst>
            <pc:docMk/>
            <pc:sldMk cId="3209005606" sldId="2076137299"/>
            <ac:spMk id="8" creationId="{DCB3DAD6-18D9-4D9C-A530-AD6D53E5AFB7}"/>
          </ac:spMkLst>
        </pc:spChg>
        <pc:spChg chg="mod topLvl">
          <ac:chgData name="Anthony Garcia" userId="c6b568f8-4532-4e04-8099-72cd153cbe75" providerId="ADAL" clId="{1EF590A0-ED65-4101-A77F-C03B7466AA35}" dt="2021-08-08T10:18:12.740" v="2273" actId="1076"/>
          <ac:spMkLst>
            <pc:docMk/>
            <pc:sldMk cId="3209005606" sldId="2076137299"/>
            <ac:spMk id="9" creationId="{E72D22E9-013E-4DEE-A290-12CBCC9F6310}"/>
          </ac:spMkLst>
        </pc:spChg>
        <pc:spChg chg="del">
          <ac:chgData name="Anthony Garcia" userId="c6b568f8-4532-4e04-8099-72cd153cbe75" providerId="ADAL" clId="{1EF590A0-ED65-4101-A77F-C03B7466AA35}" dt="2021-08-08T10:17:53.113" v="2268" actId="478"/>
          <ac:spMkLst>
            <pc:docMk/>
            <pc:sldMk cId="3209005606" sldId="2076137299"/>
            <ac:spMk id="10" creationId="{285D7466-3DDF-42C7-BB06-70FE1ABD5F4D}"/>
          </ac:spMkLst>
        </pc:spChg>
        <pc:spChg chg="del mod">
          <ac:chgData name="Anthony Garcia" userId="c6b568f8-4532-4e04-8099-72cd153cbe75" providerId="ADAL" clId="{1EF590A0-ED65-4101-A77F-C03B7466AA35}" dt="2021-08-08T10:18:04.610" v="2271" actId="478"/>
          <ac:spMkLst>
            <pc:docMk/>
            <pc:sldMk cId="3209005606" sldId="2076137299"/>
            <ac:spMk id="11" creationId="{DAB166D9-491C-4E1F-95E7-C8F19F1D4206}"/>
          </ac:spMkLst>
        </pc:spChg>
        <pc:spChg chg="del topLvl">
          <ac:chgData name="Anthony Garcia" userId="c6b568f8-4532-4e04-8099-72cd153cbe75" providerId="ADAL" clId="{1EF590A0-ED65-4101-A77F-C03B7466AA35}" dt="2021-08-08T10:18:08.166" v="2272" actId="478"/>
          <ac:spMkLst>
            <pc:docMk/>
            <pc:sldMk cId="3209005606" sldId="2076137299"/>
            <ac:spMk id="12" creationId="{0C4AF9AB-5A57-42C7-9F62-CF2641A5C978}"/>
          </ac:spMkLst>
        </pc:spChg>
        <pc:grpChg chg="del mod">
          <ac:chgData name="Anthony Garcia" userId="c6b568f8-4532-4e04-8099-72cd153cbe75" providerId="ADAL" clId="{1EF590A0-ED65-4101-A77F-C03B7466AA35}" dt="2021-08-08T10:18:08.166" v="2272" actId="478"/>
          <ac:grpSpMkLst>
            <pc:docMk/>
            <pc:sldMk cId="3209005606" sldId="2076137299"/>
            <ac:grpSpMk id="8" creationId="{FC2F18C9-540F-4B78-8EBD-9DBC36DAA73B}"/>
          </ac:grpSpMkLst>
        </pc:grpChg>
      </pc:sldChg>
      <pc:sldChg chg="delSp modSp add del mod ord">
        <pc:chgData name="Anthony Garcia" userId="c6b568f8-4532-4e04-8099-72cd153cbe75" providerId="ADAL" clId="{1EF590A0-ED65-4101-A77F-C03B7466AA35}" dt="2021-08-15T02:40:57.564" v="6157" actId="47"/>
        <pc:sldMkLst>
          <pc:docMk/>
          <pc:sldMk cId="3764692383" sldId="2076137300"/>
        </pc:sldMkLst>
        <pc:spChg chg="mod">
          <ac:chgData name="Anthony Garcia" userId="c6b568f8-4532-4e04-8099-72cd153cbe75" providerId="ADAL" clId="{1EF590A0-ED65-4101-A77F-C03B7466AA35}" dt="2021-08-08T10:27:27.433" v="3302" actId="20577"/>
          <ac:spMkLst>
            <pc:docMk/>
            <pc:sldMk cId="3764692383" sldId="2076137300"/>
            <ac:spMk id="2" creationId="{C7C9485B-5BB7-478D-ACFB-D7E58A239206}"/>
          </ac:spMkLst>
        </pc:spChg>
        <pc:spChg chg="mod">
          <ac:chgData name="Anthony Garcia" userId="c6b568f8-4532-4e04-8099-72cd153cbe75" providerId="ADAL" clId="{1EF590A0-ED65-4101-A77F-C03B7466AA35}" dt="2021-08-10T14:22:04.420" v="4421" actId="20577"/>
          <ac:spMkLst>
            <pc:docMk/>
            <pc:sldMk cId="3764692383" sldId="2076137300"/>
            <ac:spMk id="3" creationId="{17591DD2-092E-46FB-BF56-4BC4AF2223A7}"/>
          </ac:spMkLst>
        </pc:spChg>
        <pc:spChg chg="del">
          <ac:chgData name="Anthony Garcia" userId="c6b568f8-4532-4e04-8099-72cd153cbe75" providerId="ADAL" clId="{1EF590A0-ED65-4101-A77F-C03B7466AA35}" dt="2021-08-08T10:23:24.511" v="2820" actId="478"/>
          <ac:spMkLst>
            <pc:docMk/>
            <pc:sldMk cId="3764692383" sldId="2076137300"/>
            <ac:spMk id="9" creationId="{E72D22E9-013E-4DEE-A290-12CBCC9F6310}"/>
          </ac:spMkLst>
        </pc:spChg>
        <pc:spChg chg="del">
          <ac:chgData name="Anthony Garcia" userId="c6b568f8-4532-4e04-8099-72cd153cbe75" providerId="ADAL" clId="{1EF590A0-ED65-4101-A77F-C03B7466AA35}" dt="2021-08-08T10:19:50.886" v="2367" actId="478"/>
          <ac:spMkLst>
            <pc:docMk/>
            <pc:sldMk cId="3764692383" sldId="2076137300"/>
            <ac:spMk id="10" creationId="{285D7466-3DDF-42C7-BB06-70FE1ABD5F4D}"/>
          </ac:spMkLst>
        </pc:spChg>
        <pc:spChg chg="mod topLvl">
          <ac:chgData name="Anthony Garcia" userId="c6b568f8-4532-4e04-8099-72cd153cbe75" providerId="ADAL" clId="{1EF590A0-ED65-4101-A77F-C03B7466AA35}" dt="2021-08-08T10:23:35.785" v="2822" actId="1076"/>
          <ac:spMkLst>
            <pc:docMk/>
            <pc:sldMk cId="3764692383" sldId="2076137300"/>
            <ac:spMk id="11" creationId="{DAB166D9-491C-4E1F-95E7-C8F19F1D4206}"/>
          </ac:spMkLst>
        </pc:spChg>
        <pc:spChg chg="del topLvl">
          <ac:chgData name="Anthony Garcia" userId="c6b568f8-4532-4e04-8099-72cd153cbe75" providerId="ADAL" clId="{1EF590A0-ED65-4101-A77F-C03B7466AA35}" dt="2021-08-08T10:23:28.900" v="2821" actId="478"/>
          <ac:spMkLst>
            <pc:docMk/>
            <pc:sldMk cId="3764692383" sldId="2076137300"/>
            <ac:spMk id="12" creationId="{0C4AF9AB-5A57-42C7-9F62-CF2641A5C978}"/>
          </ac:spMkLst>
        </pc:spChg>
        <pc:grpChg chg="del">
          <ac:chgData name="Anthony Garcia" userId="c6b568f8-4532-4e04-8099-72cd153cbe75" providerId="ADAL" clId="{1EF590A0-ED65-4101-A77F-C03B7466AA35}" dt="2021-08-08T10:23:28.900" v="2821" actId="478"/>
          <ac:grpSpMkLst>
            <pc:docMk/>
            <pc:sldMk cId="3764692383" sldId="2076137300"/>
            <ac:grpSpMk id="8" creationId="{FC2F18C9-540F-4B78-8EBD-9DBC36DAA73B}"/>
          </ac:grpSpMkLst>
        </pc:grpChg>
      </pc:sldChg>
      <pc:sldChg chg="addSp delSp modSp add mod">
        <pc:chgData name="Anthony Garcia" userId="c6b568f8-4532-4e04-8099-72cd153cbe75" providerId="ADAL" clId="{1EF590A0-ED65-4101-A77F-C03B7466AA35}" dt="2021-08-19T08:33:25.101" v="6664" actId="20577"/>
        <pc:sldMkLst>
          <pc:docMk/>
          <pc:sldMk cId="1939085312" sldId="2076137301"/>
        </pc:sldMkLst>
        <pc:spChg chg="mod">
          <ac:chgData name="Anthony Garcia" userId="c6b568f8-4532-4e04-8099-72cd153cbe75" providerId="ADAL" clId="{1EF590A0-ED65-4101-A77F-C03B7466AA35}" dt="2021-08-09T17:06:22.248" v="4018"/>
          <ac:spMkLst>
            <pc:docMk/>
            <pc:sldMk cId="1939085312" sldId="2076137301"/>
            <ac:spMk id="10" creationId="{79D4BE92-6C40-422C-AE53-1577E6A1BDAB}"/>
          </ac:spMkLst>
        </pc:spChg>
        <pc:spChg chg="add mod">
          <ac:chgData name="Anthony Garcia" userId="c6b568f8-4532-4e04-8099-72cd153cbe75" providerId="ADAL" clId="{1EF590A0-ED65-4101-A77F-C03B7466AA35}" dt="2021-08-19T08:33:25.101" v="6664" actId="20577"/>
          <ac:spMkLst>
            <pc:docMk/>
            <pc:sldMk cId="1939085312" sldId="2076137301"/>
            <ac:spMk id="12" creationId="{C27F61F4-89E5-4A46-B95F-531863DAB946}"/>
          </ac:spMkLst>
        </pc:spChg>
        <pc:spChg chg="add mod">
          <ac:chgData name="Anthony Garcia" userId="c6b568f8-4532-4e04-8099-72cd153cbe75" providerId="ADAL" clId="{1EF590A0-ED65-4101-A77F-C03B7466AA35}" dt="2021-08-09T17:11:01.266" v="4108" actId="113"/>
          <ac:spMkLst>
            <pc:docMk/>
            <pc:sldMk cId="1939085312" sldId="2076137301"/>
            <ac:spMk id="13" creationId="{019326CC-5F17-410C-AA1A-2C8433F5891B}"/>
          </ac:spMkLst>
        </pc:spChg>
        <pc:spChg chg="add mod">
          <ac:chgData name="Anthony Garcia" userId="c6b568f8-4532-4e04-8099-72cd153cbe75" providerId="ADAL" clId="{1EF590A0-ED65-4101-A77F-C03B7466AA35}" dt="2021-08-10T14:11:55.102" v="4153" actId="1076"/>
          <ac:spMkLst>
            <pc:docMk/>
            <pc:sldMk cId="1939085312" sldId="2076137301"/>
            <ac:spMk id="14" creationId="{19830888-AC06-4424-BC72-BA160F6E2B45}"/>
          </ac:spMkLst>
        </pc:spChg>
        <pc:spChg chg="add del mod">
          <ac:chgData name="Anthony Garcia" userId="c6b568f8-4532-4e04-8099-72cd153cbe75" providerId="ADAL" clId="{1EF590A0-ED65-4101-A77F-C03B7466AA35}" dt="2021-08-16T12:31:07.362" v="6510" actId="21"/>
          <ac:spMkLst>
            <pc:docMk/>
            <pc:sldMk cId="1939085312" sldId="2076137301"/>
            <ac:spMk id="15" creationId="{98C37B2F-3CF5-4E12-BE72-2B246226B7C4}"/>
          </ac:spMkLst>
        </pc:spChg>
        <pc:picChg chg="add mod">
          <ac:chgData name="Anthony Garcia" userId="c6b568f8-4532-4e04-8099-72cd153cbe75" providerId="ADAL" clId="{1EF590A0-ED65-4101-A77F-C03B7466AA35}" dt="2021-08-19T08:32:12.620" v="6633" actId="1076"/>
          <ac:picMkLst>
            <pc:docMk/>
            <pc:sldMk cId="1939085312" sldId="2076137301"/>
            <ac:picMk id="3" creationId="{9BFC46A1-6527-45DE-8AE0-145235E7B202}"/>
          </ac:picMkLst>
        </pc:picChg>
        <pc:picChg chg="del">
          <ac:chgData name="Anthony Garcia" userId="c6b568f8-4532-4e04-8099-72cd153cbe75" providerId="ADAL" clId="{1EF590A0-ED65-4101-A77F-C03B7466AA35}" dt="2021-08-09T17:05:43.150" v="3979" actId="478"/>
          <ac:picMkLst>
            <pc:docMk/>
            <pc:sldMk cId="1939085312" sldId="2076137301"/>
            <ac:picMk id="3" creationId="{F7513657-F33D-4976-91D4-EBD82C2481F6}"/>
          </ac:picMkLst>
        </pc:picChg>
        <pc:picChg chg="add mod">
          <ac:chgData name="Anthony Garcia" userId="c6b568f8-4532-4e04-8099-72cd153cbe75" providerId="ADAL" clId="{1EF590A0-ED65-4101-A77F-C03B7466AA35}" dt="2021-08-09T17:05:49.027" v="3983" actId="1076"/>
          <ac:picMkLst>
            <pc:docMk/>
            <pc:sldMk cId="1939085312" sldId="2076137301"/>
            <ac:picMk id="5" creationId="{E7026B41-BEEC-4060-A90D-3839F20A9F99}"/>
          </ac:picMkLst>
        </pc:picChg>
        <pc:picChg chg="del">
          <ac:chgData name="Anthony Garcia" userId="c6b568f8-4532-4e04-8099-72cd153cbe75" providerId="ADAL" clId="{1EF590A0-ED65-4101-A77F-C03B7466AA35}" dt="2021-08-09T17:06:31.076" v="4022" actId="478"/>
          <ac:picMkLst>
            <pc:docMk/>
            <pc:sldMk cId="1939085312" sldId="2076137301"/>
            <ac:picMk id="7" creationId="{A6627226-D20E-4DB0-92A4-9F9A53DDAEB5}"/>
          </ac:picMkLst>
        </pc:picChg>
        <pc:picChg chg="add mod">
          <ac:chgData name="Anthony Garcia" userId="c6b568f8-4532-4e04-8099-72cd153cbe75" providerId="ADAL" clId="{1EF590A0-ED65-4101-A77F-C03B7466AA35}" dt="2021-08-19T08:32:55.071" v="6641" actId="14100"/>
          <ac:picMkLst>
            <pc:docMk/>
            <pc:sldMk cId="1939085312" sldId="2076137301"/>
            <ac:picMk id="8" creationId="{74E4E392-2679-4F17-B1FB-F59B183B1D89}"/>
          </ac:picMkLst>
        </pc:picChg>
        <pc:picChg chg="del">
          <ac:chgData name="Anthony Garcia" userId="c6b568f8-4532-4e04-8099-72cd153cbe75" providerId="ADAL" clId="{1EF590A0-ED65-4101-A77F-C03B7466AA35}" dt="2021-08-09T17:06:33.243" v="4023" actId="478"/>
          <ac:picMkLst>
            <pc:docMk/>
            <pc:sldMk cId="1939085312" sldId="2076137301"/>
            <ac:picMk id="9" creationId="{D7D73EC9-CB4A-4CA4-96AE-9D58DE4CBBA5}"/>
          </ac:picMkLst>
        </pc:picChg>
        <pc:picChg chg="del">
          <ac:chgData name="Anthony Garcia" userId="c6b568f8-4532-4e04-8099-72cd153cbe75" providerId="ADAL" clId="{1EF590A0-ED65-4101-A77F-C03B7466AA35}" dt="2021-08-09T17:06:28.825" v="4021" actId="478"/>
          <ac:picMkLst>
            <pc:docMk/>
            <pc:sldMk cId="1939085312" sldId="2076137301"/>
            <ac:picMk id="12" creationId="{800AB750-C429-47FF-9959-8984CE35136F}"/>
          </ac:picMkLst>
        </pc:picChg>
      </pc:sldChg>
      <pc:sldChg chg="addSp modSp add mod">
        <pc:chgData name="Anthony Garcia" userId="c6b568f8-4532-4e04-8099-72cd153cbe75" providerId="ADAL" clId="{1EF590A0-ED65-4101-A77F-C03B7466AA35}" dt="2021-08-15T01:51:05.742" v="5846" actId="115"/>
        <pc:sldMkLst>
          <pc:docMk/>
          <pc:sldMk cId="3810611797" sldId="2076137302"/>
        </pc:sldMkLst>
        <pc:spChg chg="mod">
          <ac:chgData name="Anthony Garcia" userId="c6b568f8-4532-4e04-8099-72cd153cbe75" providerId="ADAL" clId="{1EF590A0-ED65-4101-A77F-C03B7466AA35}" dt="2021-08-15T01:51:05.742" v="5846" actId="115"/>
          <ac:spMkLst>
            <pc:docMk/>
            <pc:sldMk cId="3810611797" sldId="2076137302"/>
            <ac:spMk id="2" creationId="{6A6B85BA-149A-4032-B23C-43C579357482}"/>
          </ac:spMkLst>
        </pc:spChg>
        <pc:spChg chg="add mod">
          <ac:chgData name="Anthony Garcia" userId="c6b568f8-4532-4e04-8099-72cd153cbe75" providerId="ADAL" clId="{1EF590A0-ED65-4101-A77F-C03B7466AA35}" dt="2021-08-10T14:30:51.012" v="5056"/>
          <ac:spMkLst>
            <pc:docMk/>
            <pc:sldMk cId="3810611797" sldId="2076137302"/>
            <ac:spMk id="6" creationId="{3E1D894E-1931-4F1B-9FE8-E6DAF93C8825}"/>
          </ac:spMkLst>
        </pc:spChg>
        <pc:picChg chg="mod">
          <ac:chgData name="Anthony Garcia" userId="c6b568f8-4532-4e04-8099-72cd153cbe75" providerId="ADAL" clId="{1EF590A0-ED65-4101-A77F-C03B7466AA35}" dt="2021-08-10T14:31:29.554" v="5075" actId="1036"/>
          <ac:picMkLst>
            <pc:docMk/>
            <pc:sldMk cId="3810611797" sldId="2076137302"/>
            <ac:picMk id="38" creationId="{28462012-100F-4C94-86EB-4BB4442917AF}"/>
          </ac:picMkLst>
        </pc:picChg>
      </pc:sldChg>
      <pc:sldChg chg="addSp delSp modSp add mod">
        <pc:chgData name="Anthony Garcia" userId="c6b568f8-4532-4e04-8099-72cd153cbe75" providerId="ADAL" clId="{1EF590A0-ED65-4101-A77F-C03B7466AA35}" dt="2021-08-17T18:57:34.333" v="6589" actId="20577"/>
        <pc:sldMkLst>
          <pc:docMk/>
          <pc:sldMk cId="2544750150" sldId="2076137303"/>
        </pc:sldMkLst>
        <pc:spChg chg="del">
          <ac:chgData name="Anthony Garcia" userId="c6b568f8-4532-4e04-8099-72cd153cbe75" providerId="ADAL" clId="{1EF590A0-ED65-4101-A77F-C03B7466AA35}" dt="2021-08-15T02:38:50.906" v="6024" actId="478"/>
          <ac:spMkLst>
            <pc:docMk/>
            <pc:sldMk cId="2544750150" sldId="2076137303"/>
            <ac:spMk id="2" creationId="{00000000-0000-0000-0000-000000000000}"/>
          </ac:spMkLst>
        </pc:spChg>
        <pc:spChg chg="mod">
          <ac:chgData name="Anthony Garcia" userId="c6b568f8-4532-4e04-8099-72cd153cbe75" providerId="ADAL" clId="{1EF590A0-ED65-4101-A77F-C03B7466AA35}" dt="2021-08-15T02:41:18.597" v="6167" actId="20577"/>
          <ac:spMkLst>
            <pc:docMk/>
            <pc:sldMk cId="2544750150" sldId="2076137303"/>
            <ac:spMk id="4" creationId="{0B14C2B8-F517-496F-9DE9-DF1C857879E2}"/>
          </ac:spMkLst>
        </pc:spChg>
        <pc:spChg chg="add del mod">
          <ac:chgData name="Anthony Garcia" userId="c6b568f8-4532-4e04-8099-72cd153cbe75" providerId="ADAL" clId="{1EF590A0-ED65-4101-A77F-C03B7466AA35}" dt="2021-08-15T02:38:54.120" v="6025"/>
          <ac:spMkLst>
            <pc:docMk/>
            <pc:sldMk cId="2544750150" sldId="2076137303"/>
            <ac:spMk id="5" creationId="{2FD38238-CAE4-417B-AAEC-DA5B5D01D419}"/>
          </ac:spMkLst>
        </pc:spChg>
        <pc:spChg chg="del mod">
          <ac:chgData name="Anthony Garcia" userId="c6b568f8-4532-4e04-8099-72cd153cbe75" providerId="ADAL" clId="{1EF590A0-ED65-4101-A77F-C03B7466AA35}" dt="2021-08-15T02:38:37.729" v="6022" actId="478"/>
          <ac:spMkLst>
            <pc:docMk/>
            <pc:sldMk cId="2544750150" sldId="2076137303"/>
            <ac:spMk id="10" creationId="{EB098332-C9A9-4862-B409-46A4F2EC4573}"/>
          </ac:spMkLst>
        </pc:spChg>
        <pc:spChg chg="add mod">
          <ac:chgData name="Anthony Garcia" userId="c6b568f8-4532-4e04-8099-72cd153cbe75" providerId="ADAL" clId="{1EF590A0-ED65-4101-A77F-C03B7466AA35}" dt="2021-08-15T02:38:38.165" v="6023"/>
          <ac:spMkLst>
            <pc:docMk/>
            <pc:sldMk cId="2544750150" sldId="2076137303"/>
            <ac:spMk id="11" creationId="{5D7EA06C-566D-421C-8A08-55C6879B67BE}"/>
          </ac:spMkLst>
        </pc:spChg>
        <pc:spChg chg="add mod">
          <ac:chgData name="Anthony Garcia" userId="c6b568f8-4532-4e04-8099-72cd153cbe75" providerId="ADAL" clId="{1EF590A0-ED65-4101-A77F-C03B7466AA35}" dt="2021-08-15T02:38:54.120" v="6025"/>
          <ac:spMkLst>
            <pc:docMk/>
            <pc:sldMk cId="2544750150" sldId="2076137303"/>
            <ac:spMk id="14" creationId="{81EFA885-D079-4E86-A7A2-B61AED61739A}"/>
          </ac:spMkLst>
        </pc:spChg>
        <pc:spChg chg="mod">
          <ac:chgData name="Anthony Garcia" userId="c6b568f8-4532-4e04-8099-72cd153cbe75" providerId="ADAL" clId="{1EF590A0-ED65-4101-A77F-C03B7466AA35}" dt="2021-08-15T02:40:18.377" v="6115" actId="20577"/>
          <ac:spMkLst>
            <pc:docMk/>
            <pc:sldMk cId="2544750150" sldId="2076137303"/>
            <ac:spMk id="30" creationId="{996E6B88-80DC-47CE-9A56-C96D3DBA7E2F}"/>
          </ac:spMkLst>
        </pc:spChg>
        <pc:spChg chg="mod">
          <ac:chgData name="Anthony Garcia" userId="c6b568f8-4532-4e04-8099-72cd153cbe75" providerId="ADAL" clId="{1EF590A0-ED65-4101-A77F-C03B7466AA35}" dt="2021-08-15T02:39:33.228" v="6070" actId="20577"/>
          <ac:spMkLst>
            <pc:docMk/>
            <pc:sldMk cId="2544750150" sldId="2076137303"/>
            <ac:spMk id="31" creationId="{FCB7BCA7-B8BF-4AAF-8142-FFC37C2D4F6B}"/>
          </ac:spMkLst>
        </pc:spChg>
        <pc:spChg chg="mod">
          <ac:chgData name="Anthony Garcia" userId="c6b568f8-4532-4e04-8099-72cd153cbe75" providerId="ADAL" clId="{1EF590A0-ED65-4101-A77F-C03B7466AA35}" dt="2021-08-17T18:57:34.333" v="6589" actId="20577"/>
          <ac:spMkLst>
            <pc:docMk/>
            <pc:sldMk cId="2544750150" sldId="2076137303"/>
            <ac:spMk id="32" creationId="{09603019-81CD-448E-A5B9-8479722406D4}"/>
          </ac:spMkLst>
        </pc:spChg>
      </pc:sldChg>
      <pc:sldChg chg="addSp delSp modSp new mod ord">
        <pc:chgData name="Anthony Garcia" userId="c6b568f8-4532-4e04-8099-72cd153cbe75" providerId="ADAL" clId="{1EF590A0-ED65-4101-A77F-C03B7466AA35}" dt="2021-08-19T08:28:41.625" v="6619" actId="1038"/>
        <pc:sldMkLst>
          <pc:docMk/>
          <pc:sldMk cId="1619733716" sldId="2076137304"/>
        </pc:sldMkLst>
        <pc:spChg chg="del">
          <ac:chgData name="Anthony Garcia" userId="c6b568f8-4532-4e04-8099-72cd153cbe75" providerId="ADAL" clId="{1EF590A0-ED65-4101-A77F-C03B7466AA35}" dt="2021-08-19T08:28:19.384" v="6601" actId="478"/>
          <ac:spMkLst>
            <pc:docMk/>
            <pc:sldMk cId="1619733716" sldId="2076137304"/>
            <ac:spMk id="2" creationId="{57AA6C25-D523-448F-A9E3-4B597FCC8B9E}"/>
          </ac:spMkLst>
        </pc:spChg>
        <pc:spChg chg="del">
          <ac:chgData name="Anthony Garcia" userId="c6b568f8-4532-4e04-8099-72cd153cbe75" providerId="ADAL" clId="{1EF590A0-ED65-4101-A77F-C03B7466AA35}" dt="2021-08-19T08:28:03.502" v="6596" actId="931"/>
          <ac:spMkLst>
            <pc:docMk/>
            <pc:sldMk cId="1619733716" sldId="2076137304"/>
            <ac:spMk id="3" creationId="{496DA585-BB54-4419-BE40-934FECFE5F14}"/>
          </ac:spMkLst>
        </pc:spChg>
        <pc:spChg chg="del">
          <ac:chgData name="Anthony Garcia" userId="c6b568f8-4532-4e04-8099-72cd153cbe75" providerId="ADAL" clId="{1EF590A0-ED65-4101-A77F-C03B7466AA35}" dt="2021-08-19T08:28:22.913" v="6602" actId="478"/>
          <ac:spMkLst>
            <pc:docMk/>
            <pc:sldMk cId="1619733716" sldId="2076137304"/>
            <ac:spMk id="5" creationId="{AF6DECAC-5508-4936-9A4A-61E1836420A7}"/>
          </ac:spMkLst>
        </pc:spChg>
        <pc:picChg chg="add mod ord">
          <ac:chgData name="Anthony Garcia" userId="c6b568f8-4532-4e04-8099-72cd153cbe75" providerId="ADAL" clId="{1EF590A0-ED65-4101-A77F-C03B7466AA35}" dt="2021-08-19T08:28:41.625" v="6619" actId="1038"/>
          <ac:picMkLst>
            <pc:docMk/>
            <pc:sldMk cId="1619733716" sldId="2076137304"/>
            <ac:picMk id="7" creationId="{97F7E559-E150-47FD-974C-10AB80331707}"/>
          </ac:picMkLst>
        </pc:picChg>
      </pc:sldChg>
      <pc:sldChg chg="addSp delSp modSp new mod ord">
        <pc:chgData name="Anthony Garcia" userId="c6b568f8-4532-4e04-8099-72cd153cbe75" providerId="ADAL" clId="{1EF590A0-ED65-4101-A77F-C03B7466AA35}" dt="2021-08-19T08:29:39.526" v="6628" actId="1076"/>
        <pc:sldMkLst>
          <pc:docMk/>
          <pc:sldMk cId="3020548308" sldId="2076137305"/>
        </pc:sldMkLst>
        <pc:spChg chg="del">
          <ac:chgData name="Anthony Garcia" userId="c6b568f8-4532-4e04-8099-72cd153cbe75" providerId="ADAL" clId="{1EF590A0-ED65-4101-A77F-C03B7466AA35}" dt="2021-08-19T08:29:22.340" v="6625" actId="478"/>
          <ac:spMkLst>
            <pc:docMk/>
            <pc:sldMk cId="3020548308" sldId="2076137305"/>
            <ac:spMk id="2" creationId="{CA74DE7B-05B4-46EB-BAE2-9944D5BA4ADA}"/>
          </ac:spMkLst>
        </pc:spChg>
        <pc:spChg chg="del">
          <ac:chgData name="Anthony Garcia" userId="c6b568f8-4532-4e04-8099-72cd153cbe75" providerId="ADAL" clId="{1EF590A0-ED65-4101-A77F-C03B7466AA35}" dt="2021-08-19T08:29:15.522" v="6622" actId="931"/>
          <ac:spMkLst>
            <pc:docMk/>
            <pc:sldMk cId="3020548308" sldId="2076137305"/>
            <ac:spMk id="3" creationId="{246C49D9-2153-4379-878F-7965308C260E}"/>
          </ac:spMkLst>
        </pc:spChg>
        <pc:spChg chg="del">
          <ac:chgData name="Anthony Garcia" userId="c6b568f8-4532-4e04-8099-72cd153cbe75" providerId="ADAL" clId="{1EF590A0-ED65-4101-A77F-C03B7466AA35}" dt="2021-08-19T08:29:28.204" v="6626" actId="478"/>
          <ac:spMkLst>
            <pc:docMk/>
            <pc:sldMk cId="3020548308" sldId="2076137305"/>
            <ac:spMk id="5" creationId="{D6FCE8AE-A8F3-4661-A781-330CAD3B2C0A}"/>
          </ac:spMkLst>
        </pc:spChg>
        <pc:picChg chg="add mod ord">
          <ac:chgData name="Anthony Garcia" userId="c6b568f8-4532-4e04-8099-72cd153cbe75" providerId="ADAL" clId="{1EF590A0-ED65-4101-A77F-C03B7466AA35}" dt="2021-08-19T08:29:39.526" v="6628" actId="1076"/>
          <ac:picMkLst>
            <pc:docMk/>
            <pc:sldMk cId="3020548308" sldId="2076137305"/>
            <ac:picMk id="7" creationId="{7CEC6F90-3016-44B7-AA78-634BA94730BF}"/>
          </ac:picMkLst>
        </pc:picChg>
      </pc:sldChg>
      <pc:sldChg chg="add">
        <pc:chgData name="Anthony Garcia" userId="c6b568f8-4532-4e04-8099-72cd153cbe75" providerId="ADAL" clId="{1EF590A0-ED65-4101-A77F-C03B7466AA35}" dt="2021-08-19T08:24:45.310" v="6592"/>
        <pc:sldMkLst>
          <pc:docMk/>
          <pc:sldMk cId="3229566634" sldId="2076137369"/>
        </pc:sldMkLst>
      </pc:sldChg>
      <pc:sldMasterChg chg="addSldLayout delSldLayout modSldLayout">
        <pc:chgData name="Anthony Garcia" userId="c6b568f8-4532-4e04-8099-72cd153cbe75" providerId="ADAL" clId="{1EF590A0-ED65-4101-A77F-C03B7466AA35}" dt="2021-08-15T01:48:46.732" v="5836" actId="47"/>
        <pc:sldMasterMkLst>
          <pc:docMk/>
          <pc:sldMasterMk cId="0" sldId="2147483648"/>
        </pc:sldMasterMkLst>
        <pc:sldLayoutChg chg="add del">
          <pc:chgData name="Anthony Garcia" userId="c6b568f8-4532-4e04-8099-72cd153cbe75" providerId="ADAL" clId="{1EF590A0-ED65-4101-A77F-C03B7466AA35}" dt="2021-08-03T15:46:11.248" v="115" actId="47"/>
          <pc:sldLayoutMkLst>
            <pc:docMk/>
            <pc:sldMasterMk cId="0" sldId="2147483648"/>
            <pc:sldLayoutMk cId="1093302237" sldId="2147483686"/>
          </pc:sldLayoutMkLst>
        </pc:sldLayoutChg>
        <pc:sldLayoutChg chg="add del mod">
          <pc:chgData name="Anthony Garcia" userId="c6b568f8-4532-4e04-8099-72cd153cbe75" providerId="ADAL" clId="{1EF590A0-ED65-4101-A77F-C03B7466AA35}" dt="2021-08-07T21:42:46.041" v="1836" actId="47"/>
          <pc:sldLayoutMkLst>
            <pc:docMk/>
            <pc:sldMasterMk cId="0" sldId="2147483648"/>
            <pc:sldLayoutMk cId="3244162633" sldId="2147483687"/>
          </pc:sldLayoutMkLst>
        </pc:sldLayoutChg>
        <pc:sldLayoutChg chg="del">
          <pc:chgData name="Anthony Garcia" userId="c6b568f8-4532-4e04-8099-72cd153cbe75" providerId="ADAL" clId="{1EF590A0-ED65-4101-A77F-C03B7466AA35}" dt="2021-08-15T01:48:46.732" v="5836" actId="47"/>
          <pc:sldLayoutMkLst>
            <pc:docMk/>
            <pc:sldMasterMk cId="0" sldId="2147483648"/>
            <pc:sldLayoutMk cId="1672803129" sldId="2147483689"/>
          </pc:sldLayoutMkLst>
        </pc:sldLayoutChg>
      </pc:sldMasterChg>
      <pc:sldMasterChg chg="del delSldLayout">
        <pc:chgData name="Anthony Garcia" userId="c6b568f8-4532-4e04-8099-72cd153cbe75" providerId="ADAL" clId="{1EF590A0-ED65-4101-A77F-C03B7466AA35}" dt="2021-08-15T01:55:11.031" v="5876" actId="47"/>
        <pc:sldMasterMkLst>
          <pc:docMk/>
          <pc:sldMasterMk cId="857592971" sldId="2147483671"/>
        </pc:sldMasterMkLst>
        <pc:sldLayoutChg chg="del">
          <pc:chgData name="Anthony Garcia" userId="c6b568f8-4532-4e04-8099-72cd153cbe75" providerId="ADAL" clId="{1EF590A0-ED65-4101-A77F-C03B7466AA35}" dt="2021-08-15T01:55:11.031" v="5876" actId="47"/>
          <pc:sldLayoutMkLst>
            <pc:docMk/>
            <pc:sldMasterMk cId="857592971" sldId="2147483671"/>
            <pc:sldLayoutMk cId="2258491426" sldId="2147483672"/>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290100321" sldId="2147483673"/>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2980787204" sldId="2147483674"/>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674718711" sldId="2147483675"/>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2739462487" sldId="2147483676"/>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67456325" sldId="2147483677"/>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1946241442" sldId="2147483678"/>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3038856410" sldId="2147483679"/>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2146494118" sldId="2147483680"/>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305103635" sldId="2147483681"/>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3713369727" sldId="2147483682"/>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2066107892" sldId="2147483683"/>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3797496562" sldId="2147483684"/>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3494224148" sldId="214748368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1962"/>
          </a:xfrm>
          <a:prstGeom prst="rect">
            <a:avLst/>
          </a:prstGeom>
        </p:spPr>
        <p:txBody>
          <a:bodyPr vert="horz" lIns="92386" tIns="46194" rIns="92386" bIns="46194"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61962"/>
          </a:xfrm>
          <a:prstGeom prst="rect">
            <a:avLst/>
          </a:prstGeom>
        </p:spPr>
        <p:txBody>
          <a:bodyPr vert="horz" lIns="92386" tIns="46194" rIns="92386" bIns="46194" rtlCol="0"/>
          <a:lstStyle>
            <a:lvl1pPr algn="r">
              <a:defRPr sz="1200"/>
            </a:lvl1pPr>
          </a:lstStyle>
          <a:p>
            <a:fld id="{C83C52AC-B35A-CA4E-8A36-41D4C19C8B66}" type="datetimeFigureOut">
              <a:rPr lang="en-US" smtClean="0"/>
              <a:pPr/>
              <a:t>8/19/2021</a:t>
            </a:fld>
            <a:endParaRPr lang="en-US"/>
          </a:p>
        </p:txBody>
      </p:sp>
      <p:sp>
        <p:nvSpPr>
          <p:cNvPr id="4" name="Footer Placeholder 3"/>
          <p:cNvSpPr>
            <a:spLocks noGrp="1"/>
          </p:cNvSpPr>
          <p:nvPr>
            <p:ph type="ftr" sz="quarter" idx="2"/>
          </p:nvPr>
        </p:nvSpPr>
        <p:spPr>
          <a:xfrm>
            <a:off x="0" y="8775686"/>
            <a:ext cx="2971800" cy="461962"/>
          </a:xfrm>
          <a:prstGeom prst="rect">
            <a:avLst/>
          </a:prstGeom>
        </p:spPr>
        <p:txBody>
          <a:bodyPr vert="horz" lIns="92386" tIns="46194" rIns="92386" bIns="46194"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775686"/>
            <a:ext cx="2971800" cy="461962"/>
          </a:xfrm>
          <a:prstGeom prst="rect">
            <a:avLst/>
          </a:prstGeom>
        </p:spPr>
        <p:txBody>
          <a:bodyPr vert="horz" lIns="92386" tIns="46194" rIns="92386" bIns="46194" rtlCol="0" anchor="b"/>
          <a:lstStyle>
            <a:lvl1pPr algn="r">
              <a:defRPr sz="1200"/>
            </a:lvl1pPr>
          </a:lstStyle>
          <a:p>
            <a:fld id="{949E16FA-277E-0C48-86CC-060AC9F2D5BB}"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1962"/>
          </a:xfrm>
          <a:prstGeom prst="rect">
            <a:avLst/>
          </a:prstGeom>
        </p:spPr>
        <p:txBody>
          <a:bodyPr vert="horz" lIns="92386" tIns="46194" rIns="92386" bIns="46194" rtlCol="0"/>
          <a:lstStyle>
            <a:lvl1pPr algn="l">
              <a:defRPr sz="1200"/>
            </a:lvl1pPr>
          </a:lstStyle>
          <a:p>
            <a:endParaRPr lang="en-US"/>
          </a:p>
        </p:txBody>
      </p:sp>
      <p:sp>
        <p:nvSpPr>
          <p:cNvPr id="3" name="Date Placeholder 2"/>
          <p:cNvSpPr>
            <a:spLocks noGrp="1"/>
          </p:cNvSpPr>
          <p:nvPr>
            <p:ph type="dt" idx="1"/>
          </p:nvPr>
        </p:nvSpPr>
        <p:spPr>
          <a:xfrm>
            <a:off x="3884613" y="1"/>
            <a:ext cx="2971800" cy="461962"/>
          </a:xfrm>
          <a:prstGeom prst="rect">
            <a:avLst/>
          </a:prstGeom>
        </p:spPr>
        <p:txBody>
          <a:bodyPr vert="horz" lIns="92386" tIns="46194" rIns="92386" bIns="46194" rtlCol="0"/>
          <a:lstStyle>
            <a:lvl1pPr algn="r">
              <a:defRPr sz="1200"/>
            </a:lvl1pPr>
          </a:lstStyle>
          <a:p>
            <a:fld id="{15EF42A7-8624-5649-A655-6E2B4F25EC14}" type="datetimeFigureOut">
              <a:rPr lang="en-US" smtClean="0"/>
              <a:pPr/>
              <a:t>8/18/2021</a:t>
            </a:fld>
            <a:endParaRPr lang="en-US"/>
          </a:p>
        </p:txBody>
      </p:sp>
      <p:sp>
        <p:nvSpPr>
          <p:cNvPr id="4" name="Slide Image Placeholder 3"/>
          <p:cNvSpPr>
            <a:spLocks noGrp="1" noRot="1" noChangeAspect="1"/>
          </p:cNvSpPr>
          <p:nvPr>
            <p:ph type="sldImg" idx="2"/>
          </p:nvPr>
        </p:nvSpPr>
        <p:spPr>
          <a:xfrm>
            <a:off x="347663" y="692150"/>
            <a:ext cx="6162675" cy="3467100"/>
          </a:xfrm>
          <a:prstGeom prst="rect">
            <a:avLst/>
          </a:prstGeom>
          <a:noFill/>
          <a:ln w="12700">
            <a:solidFill>
              <a:prstClr val="black"/>
            </a:solidFill>
          </a:ln>
        </p:spPr>
        <p:txBody>
          <a:bodyPr vert="horz" lIns="92386" tIns="46194" rIns="92386" bIns="46194" rtlCol="0" anchor="ctr"/>
          <a:lstStyle/>
          <a:p>
            <a:endParaRPr lang="en-US"/>
          </a:p>
        </p:txBody>
      </p:sp>
      <p:sp>
        <p:nvSpPr>
          <p:cNvPr id="5" name="Notes Placeholder 4"/>
          <p:cNvSpPr>
            <a:spLocks noGrp="1"/>
          </p:cNvSpPr>
          <p:nvPr>
            <p:ph type="body" sz="quarter" idx="3"/>
          </p:nvPr>
        </p:nvSpPr>
        <p:spPr>
          <a:xfrm>
            <a:off x="685800" y="4388644"/>
            <a:ext cx="5486400" cy="4157662"/>
          </a:xfrm>
          <a:prstGeom prst="rect">
            <a:avLst/>
          </a:prstGeom>
        </p:spPr>
        <p:txBody>
          <a:bodyPr vert="horz" lIns="92386" tIns="46194" rIns="92386" bIns="4619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5686"/>
            <a:ext cx="2971800" cy="461962"/>
          </a:xfrm>
          <a:prstGeom prst="rect">
            <a:avLst/>
          </a:prstGeom>
        </p:spPr>
        <p:txBody>
          <a:bodyPr vert="horz" lIns="92386" tIns="46194" rIns="92386" bIns="46194"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775686"/>
            <a:ext cx="2971800" cy="461962"/>
          </a:xfrm>
          <a:prstGeom prst="rect">
            <a:avLst/>
          </a:prstGeom>
        </p:spPr>
        <p:txBody>
          <a:bodyPr vert="horz" lIns="92386" tIns="46194" rIns="92386" bIns="46194" rtlCol="0" anchor="b"/>
          <a:lstStyle>
            <a:lvl1pPr algn="r">
              <a:defRPr sz="1200"/>
            </a:lvl1pPr>
          </a:lstStyle>
          <a:p>
            <a:fld id="{1618B97D-45A5-1E45-A1E0-6392C6E84CC6}"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ipath.sharepoint.com/:x:/s/EmergingProductSalesEPSSharePoint/EX9N_mzWnHtBlSCl-rjzWDIBTEOyWQFzCExwyUWO91lRwA?e=0nZdn6"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4</a:t>
            </a:fld>
            <a:endParaRPr lang="en-US"/>
          </a:p>
        </p:txBody>
      </p:sp>
    </p:spTree>
    <p:extLst>
      <p:ext uri="{BB962C8B-B14F-4D97-AF65-F5344CB8AC3E}">
        <p14:creationId xmlns:p14="http://schemas.microsoft.com/office/powerpoint/2010/main" val="1528494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18B97D-45A5-1E45-A1E0-6392C6E84CC6}" type="slidenum">
              <a:rPr lang="en-US" smtClean="0"/>
              <a:pPr/>
              <a:t>18</a:t>
            </a:fld>
            <a:endParaRPr lang="en-US"/>
          </a:p>
        </p:txBody>
      </p:sp>
    </p:spTree>
    <p:extLst>
      <p:ext uri="{BB962C8B-B14F-4D97-AF65-F5344CB8AC3E}">
        <p14:creationId xmlns:p14="http://schemas.microsoft.com/office/powerpoint/2010/main" val="266522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21</a:t>
            </a:fld>
            <a:endParaRPr lang="en-US"/>
          </a:p>
        </p:txBody>
      </p:sp>
    </p:spTree>
    <p:extLst>
      <p:ext uri="{BB962C8B-B14F-4D97-AF65-F5344CB8AC3E}">
        <p14:creationId xmlns:p14="http://schemas.microsoft.com/office/powerpoint/2010/main" val="3147080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Account Executive – he/she has convinced your customer to spend money on product and services. They are hopeful that successful services work will lead to more product and service sales. They are promising the customer to transform their business and a return on investment.</a:t>
            </a:r>
          </a:p>
          <a:p>
            <a:endParaRPr lang="en-US" dirty="0"/>
          </a:p>
          <a:p>
            <a:r>
              <a:rPr lang="en-US" dirty="0"/>
              <a:t>Production Support – they can augment Infrastructure on quirky customer environment specific issues that cause installs or product not to work right. </a:t>
            </a:r>
          </a:p>
          <a:p>
            <a:endParaRPr lang="en-US" dirty="0"/>
          </a:p>
          <a:p>
            <a:r>
              <a:rPr lang="en-US" dirty="0"/>
              <a:t>Outside Professional Services – They may have worked with the client or similar projects. They are also a good objective viewpoint on your approach.</a:t>
            </a:r>
          </a:p>
          <a:p>
            <a:endParaRPr lang="en-US" dirty="0"/>
          </a:p>
          <a:p>
            <a:r>
              <a:rPr lang="en-US" dirty="0"/>
              <a:t>Business Analyst  - I would say in chess terms, middle to end game, the business analyst can drive process design documents once the PM and Solutions architect have done some discovery and have agreed scope. The business analyst needs to paint an accurate AS-IS picture as well as the TO-BE picture. The level of detail must be enough for the customer to understand value and for the developer to produce automations without too much additional discovery. They also play a role in Business Analyst training.</a:t>
            </a:r>
          </a:p>
          <a:p>
            <a:endParaRPr lang="en-US" dirty="0"/>
          </a:p>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8</a:t>
            </a:fld>
            <a:endParaRPr lang="en-US"/>
          </a:p>
        </p:txBody>
      </p:sp>
    </p:spTree>
    <p:extLst>
      <p:ext uri="{BB962C8B-B14F-4D97-AF65-F5344CB8AC3E}">
        <p14:creationId xmlns:p14="http://schemas.microsoft.com/office/powerpoint/2010/main" val="1920587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Account Executive – he/she has convinced your customer to spend money on product and services. They are hopeful that successful services work will lead to more product and service sales. They are promising the customer to transform their business and a return on investment.</a:t>
            </a:r>
          </a:p>
          <a:p>
            <a:endParaRPr lang="en-US" dirty="0"/>
          </a:p>
          <a:p>
            <a:r>
              <a:rPr lang="en-US" dirty="0"/>
              <a:t>Production Support – they can augment Infrastructure on quirky customer environment specific issues that cause installs or product not to work right. </a:t>
            </a:r>
          </a:p>
          <a:p>
            <a:endParaRPr lang="en-US" dirty="0"/>
          </a:p>
          <a:p>
            <a:r>
              <a:rPr lang="en-US" dirty="0"/>
              <a:t>Outside Professional Services – They may have worked with the client or similar projects. They are also a good objective viewpoint on your approach.</a:t>
            </a:r>
          </a:p>
          <a:p>
            <a:endParaRPr lang="en-US" dirty="0"/>
          </a:p>
          <a:p>
            <a:r>
              <a:rPr lang="en-US" dirty="0"/>
              <a:t>Business Analyst  - I would say in chess terms, middle to end game, the business analyst can drive process design documents once the PM and Solutions architect have done some discovery and have agreed scope. The business analyst needs to paint an accurate AS-IS picture as well as the TO-BE picture. The level of detail must be enough for the customer to understand value and for the developer to produce automations without too much additional discovery. They also play a role in Business Analyst training.</a:t>
            </a:r>
          </a:p>
          <a:p>
            <a:endParaRPr lang="en-US" dirty="0"/>
          </a:p>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9</a:t>
            </a:fld>
            <a:endParaRPr lang="en-US"/>
          </a:p>
        </p:txBody>
      </p:sp>
    </p:spTree>
    <p:extLst>
      <p:ext uri="{BB962C8B-B14F-4D97-AF65-F5344CB8AC3E}">
        <p14:creationId xmlns:p14="http://schemas.microsoft.com/office/powerpoint/2010/main" val="1920587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starting architecture to support a platform agnostic bot framework for artists to sign up, learn about, and use bots so they can focus on creating.</a:t>
            </a:r>
          </a:p>
          <a:p>
            <a:endParaRPr lang="en-US" dirty="0"/>
          </a:p>
          <a:p>
            <a:r>
              <a:rPr lang="en-US" dirty="0"/>
              <a:t>I call it </a:t>
            </a:r>
            <a:r>
              <a:rPr lang="en-US" dirty="0" err="1"/>
              <a:t>Deathstar</a:t>
            </a:r>
            <a:r>
              <a:rPr lang="en-US" dirty="0"/>
              <a:t> 2.0 because it is a refocus and consolidation of several pet projects that never got too far off the ground…</a:t>
            </a:r>
          </a:p>
        </p:txBody>
      </p:sp>
      <p:sp>
        <p:nvSpPr>
          <p:cNvPr id="4" name="Slide Number Placeholder 3"/>
          <p:cNvSpPr>
            <a:spLocks noGrp="1"/>
          </p:cNvSpPr>
          <p:nvPr>
            <p:ph type="sldNum" sz="quarter" idx="5"/>
          </p:nvPr>
        </p:nvSpPr>
        <p:spPr/>
        <p:txBody>
          <a:bodyPr/>
          <a:lstStyle/>
          <a:p>
            <a:fld id="{1618B97D-45A5-1E45-A1E0-6392C6E84CC6}" type="slidenum">
              <a:rPr lang="en-US" smtClean="0"/>
              <a:pPr/>
              <a:t>10</a:t>
            </a:fld>
            <a:endParaRPr lang="en-US"/>
          </a:p>
        </p:txBody>
      </p:sp>
    </p:spTree>
    <p:extLst>
      <p:ext uri="{BB962C8B-B14F-4D97-AF65-F5344CB8AC3E}">
        <p14:creationId xmlns:p14="http://schemas.microsoft.com/office/powerpoint/2010/main" val="908137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endParaRPr lang="de-AT"/>
          </a:p>
          <a:p>
            <a:r>
              <a:rPr lang="de-AT"/>
              <a:t>The goal is a fully automated enterprise</a:t>
            </a:r>
          </a:p>
          <a:p>
            <a:endParaRPr lang="de-AT"/>
          </a:p>
          <a:p>
            <a:r>
              <a:rPr lang="de-AT"/>
              <a:t>But scaling is hard.   In a recent study EY found that upwards of 50% of initial automation projects fail.  Why?</a:t>
            </a:r>
          </a:p>
          <a:p>
            <a:endParaRPr lang="de-AT"/>
          </a:p>
          <a:p>
            <a:r>
              <a:rPr lang="de-AT"/>
              <a:t>There are many reasons automation projects fail, lack of executive support, automating the wrong use cases or poor business involvement, but in working with our customers, we found the main reason automation projects fail is because the automations stop working.</a:t>
            </a:r>
          </a:p>
          <a:p>
            <a:endParaRPr lang="de-AT"/>
          </a:p>
          <a:p>
            <a:r>
              <a:rPr lang="de-AT"/>
              <a:t>We have found that automation projects tend to see rapid results with obvious, well defined processes like invoice processing... This is the honeymoon period where we see rapid ROI.   The automations do stop working - when they encounter exceptions, but the maintenance is not overbearing and can usually be absorbed.and rapidly addressed and redeployed.  Then as new and more complex processes are automated the maintenance burdon grows and begins to slow the pipeline of new automations delivered, this is the turning point where ROI begins to flatten.</a:t>
            </a:r>
          </a:p>
          <a:p>
            <a:endParaRPr lang="de-AT"/>
          </a:p>
          <a:p>
            <a:r>
              <a:rPr lang="de-AT"/>
              <a:t>When automations stop working there are many consequenes:</a:t>
            </a:r>
          </a:p>
          <a:p>
            <a:pPr marL="230966" indent="-230966">
              <a:buAutoNum type="arabicParenR"/>
            </a:pPr>
            <a:r>
              <a:rPr lang="de-AT"/>
              <a:t>The business is disrupted – if automated onboarding stops working, HR has to drop everything and revert to manual onboarding</a:t>
            </a:r>
          </a:p>
          <a:p>
            <a:pPr marL="230966" indent="-230966">
              <a:buAutoNum type="arabicParenR"/>
            </a:pPr>
            <a:r>
              <a:rPr lang="de-AT"/>
              <a:t>A developer will have to drop what they are working on and address the issue as fast as possible</a:t>
            </a:r>
          </a:p>
          <a:p>
            <a:pPr marL="230966" indent="-230966">
              <a:buAutoNum type="arabicParenR"/>
            </a:pPr>
            <a:r>
              <a:rPr lang="de-AT"/>
              <a:t>As we mentioned, the overall ROI of the project will be impacted in both the business and the ability to deliver new automations</a:t>
            </a:r>
          </a:p>
          <a:p>
            <a:endParaRPr lang="de-AT"/>
          </a:p>
          <a:p>
            <a:r>
              <a:rPr lang="de-AT"/>
              <a:t>So why do automations stop working?  Let‘s explore...</a:t>
            </a:r>
          </a:p>
          <a:p>
            <a:endParaRPr lang="de-AT"/>
          </a:p>
          <a:p>
            <a:r>
              <a:rPr lang="de-AT"/>
              <a:t>(Alternative to 50% statistic -&gt;  Only 3% of organizations have been able to scale their digital workforce)</a:t>
            </a:r>
          </a:p>
          <a:p>
            <a:pPr marL="230966" indent="-230966">
              <a:buAutoNum type="arabicParenR"/>
            </a:pPr>
            <a:endParaRPr lang="de-AT"/>
          </a:p>
          <a:p>
            <a:pPr marL="230966" indent="-230966">
              <a:buAutoNum type="arabicParenR"/>
            </a:pPr>
            <a:endParaRPr lang="de-AT"/>
          </a:p>
          <a:p>
            <a:endParaRPr lang="en-PH"/>
          </a:p>
        </p:txBody>
      </p:sp>
      <p:sp>
        <p:nvSpPr>
          <p:cNvPr id="4" name="Slide Number Placeholder 3"/>
          <p:cNvSpPr>
            <a:spLocks noGrp="1"/>
          </p:cNvSpPr>
          <p:nvPr>
            <p:ph type="sldNum" sz="quarter" idx="5"/>
          </p:nvPr>
        </p:nvSpPr>
        <p:spPr/>
        <p:txBody>
          <a:bodyPr/>
          <a:lstStyle/>
          <a:p>
            <a:fld id="{1618B97D-45A5-1E45-A1E0-6392C6E84CC6}" type="slidenum">
              <a:rPr lang="en-US" smtClean="0"/>
              <a:pPr/>
              <a:t>12</a:t>
            </a:fld>
            <a:endParaRPr lang="en-US"/>
          </a:p>
        </p:txBody>
      </p:sp>
    </p:spTree>
    <p:extLst>
      <p:ext uri="{BB962C8B-B14F-4D97-AF65-F5344CB8AC3E}">
        <p14:creationId xmlns:p14="http://schemas.microsoft.com/office/powerpoint/2010/main" val="37953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results so far have blown us away.   All of these metrics were gathered by two trusted business partners, who benchmarked customers before and after they adopted RPA testing for their workflows.</a:t>
            </a:r>
          </a:p>
          <a:p>
            <a:endParaRPr lang="en-US">
              <a:cs typeface="Calibri"/>
            </a:endParaRPr>
          </a:p>
          <a:p>
            <a:r>
              <a:rPr lang="en-US">
                <a:cs typeface="Calibri"/>
              </a:rPr>
              <a:t>As we mentioned earlier, they found that customers have reduced the time they spend on maintaining automations by 50% - applies to both application and process testing.   This really accelerated their ability to build new automations.</a:t>
            </a:r>
          </a:p>
          <a:p>
            <a:endParaRPr lang="en-US">
              <a:cs typeface="Calibri"/>
            </a:endParaRPr>
          </a:p>
          <a:p>
            <a:r>
              <a:rPr lang="en-US">
                <a:cs typeface="Calibri"/>
              </a:rPr>
              <a:t>Because RPA testing is built-in, customers have streamlined their deployment processes and can now deploy automations ten times faster than before.</a:t>
            </a:r>
          </a:p>
          <a:p>
            <a:endParaRPr lang="en-US">
              <a:cs typeface="Calibri"/>
            </a:endParaRPr>
          </a:p>
          <a:p>
            <a:r>
              <a:rPr lang="en-US">
                <a:cs typeface="Calibri"/>
              </a:rPr>
              <a:t>And finally, one of the biggest values of using Test Suite across the Enterprise is the ability to share and reuse components.   Our customers have found that upwards of 66% of components are being reused.   Further accelerating the automation delivery and accelerating scaling </a:t>
            </a:r>
            <a:r>
              <a:rPr lang="en-US" err="1">
                <a:cs typeface="Calibri"/>
              </a:rPr>
              <a:t>effort.s</a:t>
            </a:r>
            <a:endParaRPr lang="en-US">
              <a:cs typeface="Calibri"/>
            </a:endParaRPr>
          </a:p>
          <a:p>
            <a:endParaRPr lang="en-US">
              <a:cs typeface="Calibri"/>
            </a:endParaRPr>
          </a:p>
          <a:p>
            <a:r>
              <a:rPr lang="en-US">
                <a:cs typeface="Calibri"/>
              </a:rPr>
              <a:t>(If application testing is in the room:   Call out the quote in the upper right, this is a major healthcare provider who has had great success testing EPIC with Test Suite.  EPIC is basically the SAP of Healthcare)</a:t>
            </a:r>
          </a:p>
          <a:p>
            <a:endParaRPr lang="en-US">
              <a:cs typeface="Calibri"/>
            </a:endParaRPr>
          </a:p>
          <a:p>
            <a:r>
              <a:rPr lang="en-US">
                <a:cs typeface="Calibri"/>
              </a:rPr>
              <a:t>(Source files for metrics:  </a:t>
            </a:r>
            <a:r>
              <a:rPr lang="en-US">
                <a:hlinkClick r:id="rId3"/>
              </a:rPr>
              <a:t>Copy of TestSuite_Experiment.xlsx</a:t>
            </a:r>
            <a:r>
              <a:rPr lang="en-US"/>
              <a:t>)</a:t>
            </a:r>
            <a:endParaRPr lang="en-US">
              <a:cs typeface="Calibri"/>
            </a:endParaRPr>
          </a:p>
        </p:txBody>
      </p:sp>
      <p:sp>
        <p:nvSpPr>
          <p:cNvPr id="4" name="Slide Number Placeholder 3"/>
          <p:cNvSpPr>
            <a:spLocks noGrp="1"/>
          </p:cNvSpPr>
          <p:nvPr>
            <p:ph type="sldNum" sz="quarter" idx="5"/>
          </p:nvPr>
        </p:nvSpPr>
        <p:spPr/>
        <p:txBody>
          <a:bodyPr/>
          <a:lstStyle/>
          <a:p>
            <a:fld id="{1618B97D-45A5-1E45-A1E0-6392C6E84CC6}" type="slidenum">
              <a:rPr lang="en-US" smtClean="0"/>
              <a:pPr/>
              <a:t>13</a:t>
            </a:fld>
            <a:endParaRPr lang="en-US"/>
          </a:p>
        </p:txBody>
      </p:sp>
    </p:spTree>
    <p:extLst>
      <p:ext uri="{BB962C8B-B14F-4D97-AF65-F5344CB8AC3E}">
        <p14:creationId xmlns:p14="http://schemas.microsoft.com/office/powerpoint/2010/main" val="3568617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15</a:t>
            </a:fld>
            <a:endParaRPr lang="en-US"/>
          </a:p>
        </p:txBody>
      </p:sp>
    </p:spTree>
    <p:extLst>
      <p:ext uri="{BB962C8B-B14F-4D97-AF65-F5344CB8AC3E}">
        <p14:creationId xmlns:p14="http://schemas.microsoft.com/office/powerpoint/2010/main" val="719813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16</a:t>
            </a:fld>
            <a:endParaRPr lang="en-US"/>
          </a:p>
        </p:txBody>
      </p:sp>
    </p:spTree>
    <p:extLst>
      <p:ext uri="{BB962C8B-B14F-4D97-AF65-F5344CB8AC3E}">
        <p14:creationId xmlns:p14="http://schemas.microsoft.com/office/powerpoint/2010/main" val="659399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18B97D-45A5-1E45-A1E0-6392C6E84CC6}" type="slidenum">
              <a:rPr lang="en-US" smtClean="0"/>
              <a:pPr/>
              <a:t>17</a:t>
            </a:fld>
            <a:endParaRPr lang="en-US"/>
          </a:p>
        </p:txBody>
      </p:sp>
    </p:spTree>
    <p:extLst>
      <p:ext uri="{BB962C8B-B14F-4D97-AF65-F5344CB8AC3E}">
        <p14:creationId xmlns:p14="http://schemas.microsoft.com/office/powerpoint/2010/main" val="3852136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White w-Desig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6021" y="1371601"/>
            <a:ext cx="5285422" cy="2157916"/>
          </a:xfrm>
        </p:spPr>
        <p:txBody>
          <a:bodyPr lIns="0" tIns="0" rIns="0" bIns="0" anchor="b" anchorCtr="0">
            <a:noAutofit/>
          </a:bodyPr>
          <a:lstStyle>
            <a:lvl1pPr algn="l">
              <a:lnSpc>
                <a:spcPct val="80000"/>
              </a:lnSpc>
              <a:defRPr sz="5000" b="1" i="0" spc="-100">
                <a:solidFill>
                  <a:schemeClr val="tx1"/>
                </a:solidFill>
                <a:latin typeface="Arial"/>
                <a:cs typeface="Arial"/>
              </a:defRPr>
            </a:lvl1pPr>
          </a:lstStyle>
          <a:p>
            <a:r>
              <a:rPr lang="en-US"/>
              <a:t>Click to edit Master title style</a:t>
            </a:r>
          </a:p>
        </p:txBody>
      </p:sp>
      <p:sp>
        <p:nvSpPr>
          <p:cNvPr id="3" name="Subtitle 2"/>
          <p:cNvSpPr>
            <a:spLocks noGrp="1"/>
          </p:cNvSpPr>
          <p:nvPr>
            <p:ph type="subTitle" idx="1" hasCustomPrompt="1"/>
          </p:nvPr>
        </p:nvSpPr>
        <p:spPr>
          <a:xfrm>
            <a:off x="386021" y="3583491"/>
            <a:ext cx="5285422" cy="1752600"/>
          </a:xfrm>
        </p:spPr>
        <p:txBody>
          <a:bodyPr lIns="0" tIns="0" rIns="0" bIns="0" anchor="t" anchorCtr="0">
            <a:normAutofit/>
          </a:bodyPr>
          <a:lstStyle>
            <a:lvl1pPr marL="0" indent="0" algn="l">
              <a:lnSpc>
                <a:spcPct val="85000"/>
              </a:lnSpc>
              <a:spcBef>
                <a:spcPts val="800"/>
              </a:spcBef>
              <a:buNone/>
              <a:defRPr sz="2800" b="1" i="0" spc="-5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1" name="Text Placeholder 7"/>
          <p:cNvSpPr>
            <a:spLocks noGrp="1"/>
          </p:cNvSpPr>
          <p:nvPr>
            <p:ph type="body" sz="quarter" idx="13" hasCustomPrompt="1"/>
          </p:nvPr>
        </p:nvSpPr>
        <p:spPr>
          <a:xfrm>
            <a:off x="386020" y="330897"/>
            <a:ext cx="3708141" cy="557212"/>
          </a:xfrm>
        </p:spPr>
        <p:txBody>
          <a:bodyPr/>
          <a:lstStyle>
            <a:lvl1pPr>
              <a:spcBef>
                <a:spcPts val="0"/>
              </a:spcBef>
              <a:defRPr sz="900">
                <a:solidFill>
                  <a:schemeClr val="tx1"/>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p:txBody>
      </p:sp>
      <p:pic>
        <p:nvPicPr>
          <p:cNvPr id="8" name="Picture 7" descr="Monday night5.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6094413" y="3175"/>
            <a:ext cx="6094412" cy="685482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 Single content">
    <p:spTree>
      <p:nvGrpSpPr>
        <p:cNvPr id="1" name=""/>
        <p:cNvGrpSpPr/>
        <p:nvPr/>
      </p:nvGrpSpPr>
      <p:grpSpPr>
        <a:xfrm>
          <a:off x="0" y="0"/>
          <a:ext cx="0" cy="0"/>
          <a:chOff x="0" y="0"/>
          <a:chExt cx="0" cy="0"/>
        </a:xfrm>
      </p:grpSpPr>
      <p:sp>
        <p:nvSpPr>
          <p:cNvPr id="2" name="Title 1"/>
          <p:cNvSpPr>
            <a:spLocks noGrp="1"/>
          </p:cNvSpPr>
          <p:nvPr>
            <p:ph type="title"/>
          </p:nvPr>
        </p:nvSpPr>
        <p:spPr>
          <a:xfrm>
            <a:off x="388111" y="912309"/>
            <a:ext cx="11428413" cy="916491"/>
          </a:xfrm>
        </p:spPr>
        <p:txBody>
          <a:bodyPr/>
          <a:lstStyle/>
          <a:p>
            <a:r>
              <a:rPr lang="en-US"/>
              <a:t>Click to edit Master title style</a:t>
            </a:r>
          </a:p>
        </p:txBody>
      </p:sp>
      <p:sp>
        <p:nvSpPr>
          <p:cNvPr id="3" name="Content Placeholder 2"/>
          <p:cNvSpPr>
            <a:spLocks noGrp="1"/>
          </p:cNvSpPr>
          <p:nvPr>
            <p:ph idx="1" hasCustomPrompt="1"/>
          </p:nvPr>
        </p:nvSpPr>
        <p:spPr>
          <a:xfrm>
            <a:off x="388110" y="2464497"/>
            <a:ext cx="11428413" cy="3759897"/>
          </a:xfrm>
        </p:spPr>
        <p:txBody>
          <a:bodyPr tIns="0"/>
          <a:lstStyle>
            <a:lvl2pPr>
              <a:defRPr baseline="0"/>
            </a:lvl2pPr>
          </a:lstStyle>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0998200" y="6499831"/>
            <a:ext cx="809774" cy="120649"/>
          </a:xfrm>
        </p:spPr>
        <p:txBody>
          <a:bodyPr/>
          <a:lstStyle>
            <a:lvl1pPr>
              <a:defRPr b="1" i="0">
                <a:latin typeface="Arial"/>
                <a:cs typeface="Arial"/>
              </a:defRPr>
            </a:lvl1pPr>
          </a:lstStyle>
          <a:p>
            <a:fld id="{2DE7D08D-A2F3-454D-951E-AB1F975D59ED}" type="slidenum">
              <a:rPr lang="en-US" smtClean="0"/>
              <a:pPr/>
              <a:t>‹#›</a:t>
            </a:fld>
            <a:endParaRPr lang="en-US"/>
          </a:p>
        </p:txBody>
      </p:sp>
      <p:sp>
        <p:nvSpPr>
          <p:cNvPr id="13" name="Text Placeholder 12"/>
          <p:cNvSpPr>
            <a:spLocks noGrp="1"/>
          </p:cNvSpPr>
          <p:nvPr>
            <p:ph type="body" sz="quarter" idx="13"/>
          </p:nvPr>
        </p:nvSpPr>
        <p:spPr>
          <a:xfrm>
            <a:off x="388111" y="356542"/>
            <a:ext cx="3841750" cy="466351"/>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Click to edit Master text styles</a:t>
            </a:r>
          </a:p>
        </p:txBody>
      </p:sp>
    </p:spTree>
  </p:cSld>
  <p:clrMapOvr>
    <a:masterClrMapping/>
  </p:clrMapOvr>
  <p:extLst>
    <p:ext uri="{DCECCB84-F9BA-43D5-87BE-67443E8EF086}">
      <p15:sldGuideLst xmlns:p15="http://schemas.microsoft.com/office/powerpoint/2012/main">
        <p15:guide id="1" orient="horz" pos="4152"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 Single content">
    <p:spTree>
      <p:nvGrpSpPr>
        <p:cNvPr id="1" name=""/>
        <p:cNvGrpSpPr/>
        <p:nvPr/>
      </p:nvGrpSpPr>
      <p:grpSpPr>
        <a:xfrm>
          <a:off x="0" y="0"/>
          <a:ext cx="0" cy="0"/>
          <a:chOff x="0" y="0"/>
          <a:chExt cx="0" cy="0"/>
        </a:xfrm>
      </p:grpSpPr>
      <p:sp>
        <p:nvSpPr>
          <p:cNvPr id="2" name="Title 1"/>
          <p:cNvSpPr>
            <a:spLocks noGrp="1"/>
          </p:cNvSpPr>
          <p:nvPr>
            <p:ph type="title"/>
          </p:nvPr>
        </p:nvSpPr>
        <p:spPr>
          <a:xfrm>
            <a:off x="388111" y="912309"/>
            <a:ext cx="11428413" cy="916491"/>
          </a:xfrm>
        </p:spPr>
        <p:txBody>
          <a:bodyPr/>
          <a:lstStyle/>
          <a:p>
            <a:r>
              <a:rPr lang="en-US"/>
              <a:t>Click to edit Master title style</a:t>
            </a:r>
          </a:p>
        </p:txBody>
      </p:sp>
      <p:sp>
        <p:nvSpPr>
          <p:cNvPr id="6" name="Slide Number Placeholder 5"/>
          <p:cNvSpPr>
            <a:spLocks noGrp="1"/>
          </p:cNvSpPr>
          <p:nvPr>
            <p:ph type="sldNum" sz="quarter" idx="12"/>
          </p:nvPr>
        </p:nvSpPr>
        <p:spPr>
          <a:xfrm>
            <a:off x="10998200" y="6499831"/>
            <a:ext cx="809774" cy="120649"/>
          </a:xfrm>
        </p:spPr>
        <p:txBody>
          <a:bodyPr/>
          <a:lstStyle>
            <a:lvl1pPr>
              <a:defRPr b="1" i="0">
                <a:latin typeface="Arial"/>
                <a:cs typeface="Arial"/>
              </a:defRPr>
            </a:lvl1pPr>
          </a:lstStyle>
          <a:p>
            <a:fld id="{2DE7D08D-A2F3-454D-951E-AB1F975D59ED}" type="slidenum">
              <a:rPr lang="en-US" smtClean="0"/>
              <a:pPr/>
              <a:t>‹#›</a:t>
            </a:fld>
            <a:endParaRPr lang="en-US"/>
          </a:p>
        </p:txBody>
      </p:sp>
      <p:sp>
        <p:nvSpPr>
          <p:cNvPr id="13" name="Text Placeholder 12"/>
          <p:cNvSpPr>
            <a:spLocks noGrp="1"/>
          </p:cNvSpPr>
          <p:nvPr>
            <p:ph type="body" sz="quarter" idx="13"/>
          </p:nvPr>
        </p:nvSpPr>
        <p:spPr>
          <a:xfrm>
            <a:off x="388111" y="356542"/>
            <a:ext cx="3841750" cy="466351"/>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Click to edit Master text styles</a:t>
            </a:r>
          </a:p>
        </p:txBody>
      </p:sp>
    </p:spTree>
    <p:extLst>
      <p:ext uri="{BB962C8B-B14F-4D97-AF65-F5344CB8AC3E}">
        <p14:creationId xmlns:p14="http://schemas.microsoft.com/office/powerpoint/2010/main" val="2868172886"/>
      </p:ext>
    </p:extLst>
  </p:cSld>
  <p:clrMapOvr>
    <a:masterClrMapping/>
  </p:clrMapOvr>
  <p:extLst>
    <p:ext uri="{DCECCB84-F9BA-43D5-87BE-67443E8EF086}">
      <p15:sldGuideLst xmlns:p15="http://schemas.microsoft.com/office/powerpoint/2012/main">
        <p15:guide id="1" orient="horz" pos="4152">
          <p15:clr>
            <a:srgbClr val="FBAE40"/>
          </p15:clr>
        </p15:guide>
        <p15:guide id="2" pos="383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 Contacts">
    <p:spTree>
      <p:nvGrpSpPr>
        <p:cNvPr id="1" name=""/>
        <p:cNvGrpSpPr/>
        <p:nvPr/>
      </p:nvGrpSpPr>
      <p:grpSpPr>
        <a:xfrm>
          <a:off x="0" y="0"/>
          <a:ext cx="0" cy="0"/>
          <a:chOff x="0" y="0"/>
          <a:chExt cx="0" cy="0"/>
        </a:xfrm>
      </p:grpSpPr>
      <p:sp>
        <p:nvSpPr>
          <p:cNvPr id="2" name="Title 1"/>
          <p:cNvSpPr>
            <a:spLocks noGrp="1"/>
          </p:cNvSpPr>
          <p:nvPr>
            <p:ph type="title"/>
          </p:nvPr>
        </p:nvSpPr>
        <p:spPr>
          <a:xfrm>
            <a:off x="388111" y="912309"/>
            <a:ext cx="11428413" cy="916491"/>
          </a:xfrm>
        </p:spPr>
        <p:txBody>
          <a:bodyPr/>
          <a:lstStyle/>
          <a:p>
            <a:r>
              <a:rPr lang="en-US"/>
              <a:t>Click to edit Master title style</a:t>
            </a:r>
          </a:p>
        </p:txBody>
      </p:sp>
      <p:sp>
        <p:nvSpPr>
          <p:cNvPr id="15" name="Text Placeholder 14"/>
          <p:cNvSpPr>
            <a:spLocks noGrp="1"/>
          </p:cNvSpPr>
          <p:nvPr>
            <p:ph type="body" sz="quarter" idx="14" hasCustomPrompt="1"/>
          </p:nvPr>
        </p:nvSpPr>
        <p:spPr>
          <a:xfrm>
            <a:off x="391918" y="3087146"/>
            <a:ext cx="1663894"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Name</a:t>
            </a:r>
          </a:p>
        </p:txBody>
      </p:sp>
      <p:sp>
        <p:nvSpPr>
          <p:cNvPr id="21" name="Text Placeholder 20"/>
          <p:cNvSpPr>
            <a:spLocks noGrp="1"/>
          </p:cNvSpPr>
          <p:nvPr>
            <p:ph type="body" sz="quarter" idx="21" hasCustomPrompt="1"/>
          </p:nvPr>
        </p:nvSpPr>
        <p:spPr>
          <a:xfrm>
            <a:off x="392113" y="3592649"/>
            <a:ext cx="1663699" cy="861191"/>
          </a:xfrm>
        </p:spPr>
        <p:txBody>
          <a:bodyPr/>
          <a:lstStyle>
            <a:lvl1pPr>
              <a:lnSpc>
                <a:spcPct val="110000"/>
              </a:lnSpc>
              <a:spcBef>
                <a:spcPts val="0"/>
              </a:spcBef>
              <a:defRPr sz="1200" baseline="0"/>
            </a:lvl1pPr>
            <a:lvl2pPr marL="112713" indent="-112713">
              <a:lnSpc>
                <a:spcPct val="110000"/>
              </a:lnSpc>
              <a:spcBef>
                <a:spcPts val="0"/>
              </a:spcBef>
              <a:defRPr sz="1200"/>
            </a:lvl2pPr>
            <a:lvl3pPr marL="225425" indent="-112713">
              <a:lnSpc>
                <a:spcPct val="110000"/>
              </a:lnSpc>
              <a:spcBef>
                <a:spcPts val="0"/>
              </a:spcBef>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Insert title &amp; email address</a:t>
            </a:r>
          </a:p>
          <a:p>
            <a:pPr lvl="1"/>
            <a:r>
              <a:rPr lang="en-US" dirty="0"/>
              <a:t>Second level</a:t>
            </a:r>
          </a:p>
          <a:p>
            <a:pPr lvl="2"/>
            <a:r>
              <a:rPr lang="en-US" dirty="0"/>
              <a:t>Third level</a:t>
            </a:r>
          </a:p>
        </p:txBody>
      </p:sp>
      <p:sp>
        <p:nvSpPr>
          <p:cNvPr id="22" name="Text Placeholder 14"/>
          <p:cNvSpPr>
            <a:spLocks noGrp="1"/>
          </p:cNvSpPr>
          <p:nvPr>
            <p:ph type="body" sz="quarter" idx="22" hasCustomPrompt="1"/>
          </p:nvPr>
        </p:nvSpPr>
        <p:spPr>
          <a:xfrm>
            <a:off x="2297787" y="3087146"/>
            <a:ext cx="1663894"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3" name="Text Placeholder 20"/>
          <p:cNvSpPr>
            <a:spLocks noGrp="1"/>
          </p:cNvSpPr>
          <p:nvPr>
            <p:ph type="body" sz="quarter" idx="23" hasCustomPrompt="1"/>
          </p:nvPr>
        </p:nvSpPr>
        <p:spPr>
          <a:xfrm>
            <a:off x="2297982" y="3592649"/>
            <a:ext cx="1663699" cy="861191"/>
          </a:xfrm>
        </p:spPr>
        <p:txBody>
          <a:bodyPr/>
          <a:lstStyle>
            <a:lvl1pPr>
              <a:lnSpc>
                <a:spcPct val="110000"/>
              </a:lnSpc>
              <a:spcBef>
                <a:spcPts val="0"/>
              </a:spcBef>
              <a:defRPr sz="1200" baseline="0"/>
            </a:lvl1pPr>
            <a:lvl2pPr marL="112713" indent="-112713">
              <a:lnSpc>
                <a:spcPct val="110000"/>
              </a:lnSpc>
              <a:spcBef>
                <a:spcPts val="0"/>
              </a:spcBef>
              <a:defRPr sz="1200"/>
            </a:lvl2pPr>
            <a:lvl3pPr marL="225425" indent="-112713">
              <a:lnSpc>
                <a:spcPct val="110000"/>
              </a:lnSpc>
              <a:spcBef>
                <a:spcPts val="0"/>
              </a:spcBef>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24" name="Text Placeholder 14"/>
          <p:cNvSpPr>
            <a:spLocks noGrp="1"/>
          </p:cNvSpPr>
          <p:nvPr>
            <p:ph type="body" sz="quarter" idx="24" hasCustomPrompt="1"/>
          </p:nvPr>
        </p:nvSpPr>
        <p:spPr>
          <a:xfrm>
            <a:off x="4203656" y="3087146"/>
            <a:ext cx="1663894"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5" name="Text Placeholder 20"/>
          <p:cNvSpPr>
            <a:spLocks noGrp="1"/>
          </p:cNvSpPr>
          <p:nvPr>
            <p:ph type="body" sz="quarter" idx="25" hasCustomPrompt="1"/>
          </p:nvPr>
        </p:nvSpPr>
        <p:spPr>
          <a:xfrm>
            <a:off x="4203851" y="3592649"/>
            <a:ext cx="1663699" cy="861191"/>
          </a:xfrm>
        </p:spPr>
        <p:txBody>
          <a:bodyPr/>
          <a:lstStyle>
            <a:lvl1pPr>
              <a:lnSpc>
                <a:spcPct val="110000"/>
              </a:lnSpc>
              <a:spcBef>
                <a:spcPts val="0"/>
              </a:spcBef>
              <a:defRPr sz="1200" baseline="0"/>
            </a:lvl1pPr>
            <a:lvl2pPr marL="112713" indent="-112713">
              <a:lnSpc>
                <a:spcPct val="110000"/>
              </a:lnSpc>
              <a:spcBef>
                <a:spcPts val="0"/>
              </a:spcBef>
              <a:defRPr sz="1200"/>
            </a:lvl2pPr>
            <a:lvl3pPr marL="225425" indent="-112713">
              <a:lnSpc>
                <a:spcPct val="110000"/>
              </a:lnSpc>
              <a:spcBef>
                <a:spcPts val="0"/>
              </a:spcBef>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26" name="Text Placeholder 14"/>
          <p:cNvSpPr>
            <a:spLocks noGrp="1"/>
          </p:cNvSpPr>
          <p:nvPr>
            <p:ph type="body" sz="quarter" idx="26" hasCustomPrompt="1"/>
          </p:nvPr>
        </p:nvSpPr>
        <p:spPr>
          <a:xfrm>
            <a:off x="6109524" y="3087146"/>
            <a:ext cx="1663894"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7" name="Text Placeholder 20"/>
          <p:cNvSpPr>
            <a:spLocks noGrp="1"/>
          </p:cNvSpPr>
          <p:nvPr>
            <p:ph type="body" sz="quarter" idx="27" hasCustomPrompt="1"/>
          </p:nvPr>
        </p:nvSpPr>
        <p:spPr>
          <a:xfrm>
            <a:off x="6109719" y="3592649"/>
            <a:ext cx="1663699" cy="861191"/>
          </a:xfrm>
        </p:spPr>
        <p:txBody>
          <a:bodyPr/>
          <a:lstStyle>
            <a:lvl1pPr>
              <a:lnSpc>
                <a:spcPct val="110000"/>
              </a:lnSpc>
              <a:spcBef>
                <a:spcPts val="0"/>
              </a:spcBef>
              <a:defRPr sz="1200" baseline="0"/>
            </a:lvl1pPr>
            <a:lvl2pPr marL="112713" indent="-112713">
              <a:lnSpc>
                <a:spcPct val="110000"/>
              </a:lnSpc>
              <a:spcBef>
                <a:spcPts val="0"/>
              </a:spcBef>
              <a:defRPr sz="1200"/>
            </a:lvl2pPr>
            <a:lvl3pPr marL="225425" indent="-112713">
              <a:lnSpc>
                <a:spcPct val="110000"/>
              </a:lnSpc>
              <a:spcBef>
                <a:spcPts val="0"/>
              </a:spcBef>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11426823" cy="4887912"/>
          </a:xfrm>
        </p:spPr>
        <p:txBody>
          <a:bodyPr anchor="ctr"/>
          <a:lstStyle>
            <a:lvl1pPr algn="ctr">
              <a:defRPr/>
            </a:lvl1pPr>
          </a:lstStyle>
          <a:p>
            <a:endParaRPr lang="en-US"/>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3302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E04C22-D44C-41A9-AAFB-C8BC9F54E6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693687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631905" cy="2201057"/>
          </a:xfrm>
          <a:prstGeom prst="rect">
            <a:avLst/>
          </a:prstGeom>
          <a:solidFill>
            <a:schemeClr val="accent2"/>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4280246" y="2565127"/>
            <a:ext cx="36299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8177507" y="2565127"/>
            <a:ext cx="3631907"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6" name="Title 5">
            <a:extLst>
              <a:ext uri="{FF2B5EF4-FFF2-40B4-BE49-F238E27FC236}">
                <a16:creationId xmlns:a16="http://schemas.microsoft.com/office/drawing/2014/main" id="{4F1F6B98-0C45-4BAB-86B0-EDAB9CA7B96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2387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79414" y="1322388"/>
            <a:ext cx="11430668" cy="4895532"/>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a:t>Click to edit Master text styles</a:t>
            </a:r>
          </a:p>
        </p:txBody>
      </p:sp>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626275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413" y="912309"/>
            <a:ext cx="11428412" cy="1143000"/>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379411" y="2464497"/>
            <a:ext cx="11428413" cy="375989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0998200" y="6520628"/>
            <a:ext cx="809774" cy="120649"/>
          </a:xfrm>
          <a:prstGeom prst="rect">
            <a:avLst/>
          </a:prstGeom>
        </p:spPr>
        <p:txBody>
          <a:bodyPr vert="horz" lIns="0" tIns="0" rIns="0" bIns="0" rtlCol="0" anchor="ctr"/>
          <a:lstStyle>
            <a:lvl1pPr algn="r">
              <a:defRPr sz="700" b="1" i="0">
                <a:solidFill>
                  <a:schemeClr val="tx1"/>
                </a:solidFill>
                <a:latin typeface="Arial"/>
                <a:cs typeface="Arial"/>
              </a:defRPr>
            </a:lvl1pPr>
          </a:lstStyle>
          <a:p>
            <a:fld id="{2DE7D08D-A2F3-454D-951E-AB1F975D59ED}" type="slidenum">
              <a:rPr lang="en-US" smtClean="0"/>
              <a:pPr/>
              <a:t>‹#›</a:t>
            </a:fld>
            <a:endParaRPr lang="en-US"/>
          </a:p>
        </p:txBody>
      </p:sp>
      <p:sp>
        <p:nvSpPr>
          <p:cNvPr id="4" name="TextBox 3">
            <a:extLst>
              <a:ext uri="{FF2B5EF4-FFF2-40B4-BE49-F238E27FC236}">
                <a16:creationId xmlns:a16="http://schemas.microsoft.com/office/drawing/2014/main" id="{179D8BD4-9BFF-2B45-A580-EF22EB00424E}"/>
              </a:ext>
            </a:extLst>
          </p:cNvPr>
          <p:cNvSpPr txBox="1"/>
          <p:nvPr userDrawn="1"/>
        </p:nvSpPr>
        <p:spPr>
          <a:xfrm>
            <a:off x="1198102" y="6441222"/>
            <a:ext cx="1765548" cy="200055"/>
          </a:xfrm>
          <a:prstGeom prst="rect">
            <a:avLst/>
          </a:prstGeom>
          <a:noFill/>
          <a:ln w="28575">
            <a:noFill/>
            <a:miter lim="800000"/>
            <a:headEnd/>
            <a:tailEnd/>
          </a:ln>
          <a:effectLst/>
        </p:spPr>
        <p:txBody>
          <a:bodyPr wrap="none" lIns="45720" rtlCol="0" anchor="ctr">
            <a:spAutoFit/>
          </a:bodyPr>
          <a:lstStyle/>
          <a:p>
            <a:pPr algn="l"/>
            <a:r>
              <a:rPr lang="en-US" sz="700" dirty="0"/>
              <a:t>© 2005 – 2021 UiPath All rights reserved</a:t>
            </a:r>
          </a:p>
        </p:txBody>
      </p:sp>
      <p:pic>
        <p:nvPicPr>
          <p:cNvPr id="7" name="Picture 6" descr="Logo sm.png">
            <a:extLst>
              <a:ext uri="{FF2B5EF4-FFF2-40B4-BE49-F238E27FC236}">
                <a16:creationId xmlns:a16="http://schemas.microsoft.com/office/drawing/2014/main" id="{FBEE2FDD-97A1-6441-BEF4-F9B70B7A924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379413" y="6379909"/>
            <a:ext cx="713455" cy="253673"/>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69" r:id="rId2"/>
    <p:sldLayoutId id="2147483670" r:id="rId3"/>
    <p:sldLayoutId id="2147483656" r:id="rId4"/>
    <p:sldLayoutId id="2147483686" r:id="rId5"/>
    <p:sldLayoutId id="2147483688" r:id="rId6"/>
    <p:sldLayoutId id="2147483689" r:id="rId7"/>
    <p:sldLayoutId id="2147483690" r:id="rId8"/>
  </p:sldLayoutIdLst>
  <p:hf hdr="0" ft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1400" kern="1200">
          <a:solidFill>
            <a:schemeClr val="tx1"/>
          </a:solidFill>
          <a:latin typeface="Arial"/>
          <a:ea typeface="+mn-ea"/>
          <a:cs typeface="Arial"/>
        </a:defRPr>
      </a:lvl1pPr>
      <a:lvl2pPr marL="174625" indent="-174625" algn="l" defTabSz="457200" rtl="0" eaLnBrk="1" latinLnBrk="0" hangingPunct="1">
        <a:spcBef>
          <a:spcPts val="500"/>
        </a:spcBef>
        <a:buClr>
          <a:schemeClr val="tx2"/>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tx2"/>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tx2"/>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tx2"/>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video" Target="https://www.youtube.com/embed/HCxi3Nb1Nsk?feature=oembed" TargetMode="External"/><Relationship Id="rId4" Type="http://schemas.openxmlformats.org/officeDocument/2006/relationships/hyperlink" Target="https://www.youtube.com/watch?v=HCxi3Nb1Ns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hyperlink" Target="https://www.linkedin.com/in/ferdiemac/" TargetMode="External"/><Relationship Id="rId4" Type="http://schemas.openxmlformats.org/officeDocument/2006/relationships/hyperlink" Target="https://www.linkedin.com/in/russel-alfech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cognitivemetaphor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png"/><Relationship Id="rId3" Type="http://schemas.openxmlformats.org/officeDocument/2006/relationships/image" Target="../media/image45.emf"/><Relationship Id="rId21" Type="http://schemas.openxmlformats.org/officeDocument/2006/relationships/image" Target="../media/image63.jpeg"/><Relationship Id="rId7" Type="http://schemas.openxmlformats.org/officeDocument/2006/relationships/image" Target="../media/image49.png"/><Relationship Id="rId12" Type="http://schemas.openxmlformats.org/officeDocument/2006/relationships/image" Target="../media/image54.emf"/><Relationship Id="rId17" Type="http://schemas.openxmlformats.org/officeDocument/2006/relationships/image" Target="../media/image59.png"/><Relationship Id="rId25" Type="http://schemas.openxmlformats.org/officeDocument/2006/relationships/image" Target="../media/image67.jpeg"/><Relationship Id="rId2" Type="http://schemas.openxmlformats.org/officeDocument/2006/relationships/notesSlide" Target="../notesSlides/notesSlide9.xml"/><Relationship Id="rId16" Type="http://schemas.openxmlformats.org/officeDocument/2006/relationships/image" Target="../media/image58.png"/><Relationship Id="rId20" Type="http://schemas.openxmlformats.org/officeDocument/2006/relationships/image" Target="../media/image62.jpeg"/><Relationship Id="rId29" Type="http://schemas.openxmlformats.org/officeDocument/2006/relationships/image" Target="../media/image70.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jpeg"/><Relationship Id="rId32" Type="http://schemas.openxmlformats.org/officeDocument/2006/relationships/image" Target="../media/image72.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jpeg"/><Relationship Id="rId28" Type="http://schemas.microsoft.com/office/2007/relationships/hdphoto" Target="../media/hdphoto1.wdp"/><Relationship Id="rId10" Type="http://schemas.openxmlformats.org/officeDocument/2006/relationships/image" Target="../media/image52.svg"/><Relationship Id="rId19" Type="http://schemas.openxmlformats.org/officeDocument/2006/relationships/image" Target="../media/image61.png"/><Relationship Id="rId31" Type="http://schemas.openxmlformats.org/officeDocument/2006/relationships/image" Target="../media/image7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svg"/><Relationship Id="rId22" Type="http://schemas.openxmlformats.org/officeDocument/2006/relationships/image" Target="../media/image64.jpeg"/><Relationship Id="rId27" Type="http://schemas.openxmlformats.org/officeDocument/2006/relationships/image" Target="../media/image69.png"/><Relationship Id="rId30"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81.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76.svg"/><Relationship Id="rId11" Type="http://schemas.openxmlformats.org/officeDocument/2006/relationships/image" Target="../media/image79.png"/><Relationship Id="rId5" Type="http://schemas.openxmlformats.org/officeDocument/2006/relationships/image" Target="../media/image75.png"/><Relationship Id="rId10" Type="http://schemas.microsoft.com/office/2007/relationships/hdphoto" Target="../media/hdphoto4.wdp"/><Relationship Id="rId4" Type="http://schemas.openxmlformats.org/officeDocument/2006/relationships/image" Target="../media/image74.svg"/><Relationship Id="rId9" Type="http://schemas.openxmlformats.org/officeDocument/2006/relationships/image" Target="../media/image78.png"/></Relationships>
</file>

<file path=ppt/slides/_rels/slide1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9.svg"/><Relationship Id="rId13" Type="http://schemas.openxmlformats.org/officeDocument/2006/relationships/image" Target="../media/image94.png"/><Relationship Id="rId18" Type="http://schemas.openxmlformats.org/officeDocument/2006/relationships/image" Target="../media/image99.sv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svg"/><Relationship Id="rId17" Type="http://schemas.openxmlformats.org/officeDocument/2006/relationships/image" Target="../media/image98.png"/><Relationship Id="rId2" Type="http://schemas.openxmlformats.org/officeDocument/2006/relationships/notesSlide" Target="../notesSlides/notesSlide11.xml"/><Relationship Id="rId16" Type="http://schemas.openxmlformats.org/officeDocument/2006/relationships/image" Target="../media/image97.svg"/><Relationship Id="rId1" Type="http://schemas.openxmlformats.org/officeDocument/2006/relationships/slideLayout" Target="../slideLayouts/slideLayout2.xml"/><Relationship Id="rId6" Type="http://schemas.openxmlformats.org/officeDocument/2006/relationships/image" Target="../media/image87.sv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svg"/></Relationships>
</file>

<file path=ppt/slides/_rels/slide22.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18" Type="http://schemas.openxmlformats.org/officeDocument/2006/relationships/image" Target="../media/image104.svg"/><Relationship Id="rId3" Type="http://schemas.openxmlformats.org/officeDocument/2006/relationships/image" Target="../media/image100.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image" Target="../media/image84.png"/><Relationship Id="rId16" Type="http://schemas.openxmlformats.org/officeDocument/2006/relationships/image" Target="../media/image103.sv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102.svg"/><Relationship Id="rId15" Type="http://schemas.openxmlformats.org/officeDocument/2006/relationships/image" Target="../media/image94.png"/><Relationship Id="rId10" Type="http://schemas.openxmlformats.org/officeDocument/2006/relationships/image" Target="../media/image89.svg"/><Relationship Id="rId4" Type="http://schemas.openxmlformats.org/officeDocument/2006/relationships/image" Target="../media/image101.svg"/><Relationship Id="rId9" Type="http://schemas.openxmlformats.org/officeDocument/2006/relationships/image" Target="../media/image88.png"/><Relationship Id="rId14" Type="http://schemas.openxmlformats.org/officeDocument/2006/relationships/image" Target="../media/image93.sv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3R67RGjZoOM?feature=oemb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A Tester’s Path To Robotic Process Automation</a:t>
            </a:r>
          </a:p>
        </p:txBody>
      </p:sp>
      <p:sp>
        <p:nvSpPr>
          <p:cNvPr id="8" name="Subtitle 7"/>
          <p:cNvSpPr>
            <a:spLocks noGrp="1"/>
          </p:cNvSpPr>
          <p:nvPr>
            <p:ph type="subTitle" idx="1"/>
          </p:nvPr>
        </p:nvSpPr>
        <p:spPr/>
        <p:txBody>
          <a:bodyPr/>
          <a:lstStyle/>
          <a:p>
            <a:endParaRPr lang="en-US" dirty="0"/>
          </a:p>
          <a:p>
            <a:r>
              <a:rPr lang="en-US" dirty="0"/>
              <a:t>Anthony Garcia – Technical Program Manager, UiPath</a:t>
            </a:r>
          </a:p>
        </p:txBody>
      </p:sp>
      <p:pic>
        <p:nvPicPr>
          <p:cNvPr id="3" name="Picture 2" descr="Logo&#10;&#10;Description automatically generated">
            <a:extLst>
              <a:ext uri="{FF2B5EF4-FFF2-40B4-BE49-F238E27FC236}">
                <a16:creationId xmlns:a16="http://schemas.microsoft.com/office/drawing/2014/main" id="{2775A795-AD77-4439-8317-4C797C7DB702}"/>
              </a:ext>
            </a:extLst>
          </p:cNvPr>
          <p:cNvPicPr>
            <a:picLocks noChangeAspect="1"/>
          </p:cNvPicPr>
          <p:nvPr/>
        </p:nvPicPr>
        <p:blipFill>
          <a:blip r:embed="rId2"/>
          <a:stretch>
            <a:fillRect/>
          </a:stretch>
        </p:blipFill>
        <p:spPr>
          <a:xfrm>
            <a:off x="2073631" y="4923691"/>
            <a:ext cx="1256101" cy="1257301"/>
          </a:xfrm>
          <a:prstGeom prst="rect">
            <a:avLst/>
          </a:prstGeom>
        </p:spPr>
      </p:pic>
    </p:spTree>
    <p:extLst>
      <p:ext uri="{BB962C8B-B14F-4D97-AF65-F5344CB8AC3E}">
        <p14:creationId xmlns:p14="http://schemas.microsoft.com/office/powerpoint/2010/main" val="2298042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85BA-149A-4032-B23C-43C579357482}"/>
              </a:ext>
            </a:extLst>
          </p:cNvPr>
          <p:cNvSpPr>
            <a:spLocks noGrp="1"/>
          </p:cNvSpPr>
          <p:nvPr>
            <p:ph type="title"/>
          </p:nvPr>
        </p:nvSpPr>
        <p:spPr/>
        <p:txBody>
          <a:bodyPr/>
          <a:lstStyle/>
          <a:p>
            <a:r>
              <a:rPr lang="en-US" dirty="0"/>
              <a:t>Meet </a:t>
            </a:r>
            <a:r>
              <a:rPr lang="en-US" dirty="0" err="1"/>
              <a:t>Deathstar</a:t>
            </a:r>
            <a:r>
              <a:rPr lang="en-US" dirty="0"/>
              <a:t> 2.0…</a:t>
            </a:r>
          </a:p>
        </p:txBody>
      </p:sp>
      <p:sp>
        <p:nvSpPr>
          <p:cNvPr id="4" name="Slide Number Placeholder 3">
            <a:extLst>
              <a:ext uri="{FF2B5EF4-FFF2-40B4-BE49-F238E27FC236}">
                <a16:creationId xmlns:a16="http://schemas.microsoft.com/office/drawing/2014/main" id="{B6FC89AC-4235-4129-A1B7-1FD95A202072}"/>
              </a:ext>
            </a:extLst>
          </p:cNvPr>
          <p:cNvSpPr>
            <a:spLocks noGrp="1"/>
          </p:cNvSpPr>
          <p:nvPr>
            <p:ph type="sldNum" sz="quarter" idx="12"/>
          </p:nvPr>
        </p:nvSpPr>
        <p:spPr/>
        <p:txBody>
          <a:bodyPr/>
          <a:lstStyle/>
          <a:p>
            <a:fld id="{2DE7D08D-A2F3-454D-951E-AB1F975D59ED}" type="slidenum">
              <a:rPr lang="en-US" smtClean="0"/>
              <a:pPr/>
              <a:t>10</a:t>
            </a:fld>
            <a:endParaRPr lang="en-US"/>
          </a:p>
        </p:txBody>
      </p:sp>
      <p:pic>
        <p:nvPicPr>
          <p:cNvPr id="7" name="Picture 6">
            <a:extLst>
              <a:ext uri="{FF2B5EF4-FFF2-40B4-BE49-F238E27FC236}">
                <a16:creationId xmlns:a16="http://schemas.microsoft.com/office/drawing/2014/main" id="{C138ED9A-1774-4461-9687-18020443449D}"/>
              </a:ext>
            </a:extLst>
          </p:cNvPr>
          <p:cNvPicPr>
            <a:picLocks noChangeAspect="1"/>
          </p:cNvPicPr>
          <p:nvPr/>
        </p:nvPicPr>
        <p:blipFill>
          <a:blip r:embed="rId3"/>
          <a:stretch>
            <a:fillRect/>
          </a:stretch>
        </p:blipFill>
        <p:spPr>
          <a:xfrm>
            <a:off x="323678" y="1449680"/>
            <a:ext cx="5842172" cy="3719583"/>
          </a:xfrm>
          <a:prstGeom prst="rect">
            <a:avLst/>
          </a:prstGeom>
        </p:spPr>
      </p:pic>
      <p:sp>
        <p:nvSpPr>
          <p:cNvPr id="10" name="TextBox 9">
            <a:extLst>
              <a:ext uri="{FF2B5EF4-FFF2-40B4-BE49-F238E27FC236}">
                <a16:creationId xmlns:a16="http://schemas.microsoft.com/office/drawing/2014/main" id="{FD6C0027-82A7-4EB2-A6BE-DD0CDFCB6DCD}"/>
              </a:ext>
            </a:extLst>
          </p:cNvPr>
          <p:cNvSpPr txBox="1"/>
          <p:nvPr/>
        </p:nvSpPr>
        <p:spPr>
          <a:xfrm>
            <a:off x="6092825" y="1143160"/>
            <a:ext cx="6096000" cy="3693319"/>
          </a:xfrm>
          <a:prstGeom prst="rect">
            <a:avLst/>
          </a:prstGeom>
          <a:noFill/>
          <a:ln w="28575">
            <a:noFill/>
            <a:miter lim="800000"/>
            <a:headEnd/>
            <a:tailEnd/>
          </a:ln>
          <a:effectLst/>
        </p:spPr>
        <p:txBody>
          <a:bodyPr wrap="square">
            <a:spAutoFit/>
          </a:bodyPr>
          <a:lstStyle/>
          <a:p>
            <a:r>
              <a:rPr lang="en-US" dirty="0"/>
              <a:t>Minimum Viable Product that...</a:t>
            </a:r>
          </a:p>
          <a:p>
            <a:pPr marL="342900" indent="-342900">
              <a:buFont typeface="+mj-lt"/>
              <a:buAutoNum type="arabicPeriod"/>
            </a:pPr>
            <a:r>
              <a:rPr lang="en-US" dirty="0"/>
              <a:t>Gives a basic understanding of Orchestrator - config file, scheduling, queue</a:t>
            </a:r>
          </a:p>
          <a:p>
            <a:pPr marL="342900" indent="-342900">
              <a:buFont typeface="+mj-lt"/>
              <a:buAutoNum type="arabicPeriod"/>
            </a:pPr>
            <a:r>
              <a:rPr lang="en-US" dirty="0"/>
              <a:t>Gives a basic understanding of a production ready UiPath Studio project including:</a:t>
            </a:r>
          </a:p>
          <a:p>
            <a:pPr marL="800100" lvl="1" indent="-342900">
              <a:buFont typeface="Arial" panose="020B0604020202020204" pitchFamily="34" charset="0"/>
              <a:buChar char="•"/>
            </a:pPr>
            <a:r>
              <a:rPr lang="en-US" dirty="0" err="1"/>
              <a:t>REFramework</a:t>
            </a:r>
            <a:endParaRPr lang="en-US" dirty="0"/>
          </a:p>
          <a:p>
            <a:pPr marL="800100" lvl="1" indent="-342900">
              <a:buFont typeface="Arial" panose="020B0604020202020204" pitchFamily="34" charset="0"/>
              <a:buChar char="•"/>
            </a:pPr>
            <a:r>
              <a:rPr lang="en-US" dirty="0"/>
              <a:t>Use of Queues</a:t>
            </a:r>
          </a:p>
          <a:p>
            <a:pPr marL="800100" lvl="1" indent="-342900">
              <a:buFont typeface="Arial" panose="020B0604020202020204" pitchFamily="34" charset="0"/>
              <a:buChar char="•"/>
            </a:pPr>
            <a:r>
              <a:rPr lang="en-US" dirty="0"/>
              <a:t>Selectors</a:t>
            </a:r>
          </a:p>
          <a:p>
            <a:pPr marL="800100" lvl="1" indent="-342900">
              <a:buFont typeface="Arial" panose="020B0604020202020204" pitchFamily="34" charset="0"/>
              <a:buChar char="•"/>
            </a:pPr>
            <a:r>
              <a:rPr lang="en-US" dirty="0"/>
              <a:t>Exception Handling</a:t>
            </a:r>
          </a:p>
          <a:p>
            <a:pPr marL="800100" lvl="1" indent="-342900">
              <a:buFont typeface="Arial" panose="020B0604020202020204" pitchFamily="34" charset="0"/>
              <a:buChar char="•"/>
            </a:pPr>
            <a:r>
              <a:rPr lang="en-US" dirty="0"/>
              <a:t>Retries</a:t>
            </a:r>
          </a:p>
          <a:p>
            <a:pPr marL="800100" lvl="1" indent="-342900">
              <a:buFont typeface="Arial" panose="020B0604020202020204" pitchFamily="34" charset="0"/>
              <a:buChar char="•"/>
            </a:pPr>
            <a:r>
              <a:rPr lang="en-US" dirty="0"/>
              <a:t>Workflow Analyzer for code review</a:t>
            </a:r>
          </a:p>
          <a:p>
            <a:pPr marL="800100" lvl="1" indent="-342900">
              <a:buFont typeface="Arial" panose="020B0604020202020204" pitchFamily="34" charset="0"/>
              <a:buChar char="•"/>
            </a:pPr>
            <a:r>
              <a:rPr lang="en-US" dirty="0"/>
              <a:t>Use of a code repository like </a:t>
            </a:r>
            <a:r>
              <a:rPr lang="en-US" dirty="0" err="1"/>
              <a:t>Github</a:t>
            </a:r>
            <a:r>
              <a:rPr lang="en-US" dirty="0"/>
              <a:t> and CI/CD</a:t>
            </a:r>
          </a:p>
          <a:p>
            <a:pPr marL="800100" lvl="1" indent="-342900">
              <a:buFont typeface="Arial" panose="020B0604020202020204" pitchFamily="34" charset="0"/>
              <a:buChar char="•"/>
            </a:pPr>
            <a:r>
              <a:rPr lang="en-US" dirty="0"/>
              <a:t>Continuous testing using Test Suite</a:t>
            </a:r>
          </a:p>
        </p:txBody>
      </p:sp>
      <p:sp>
        <p:nvSpPr>
          <p:cNvPr id="11" name="Text Placeholder 4">
            <a:extLst>
              <a:ext uri="{FF2B5EF4-FFF2-40B4-BE49-F238E27FC236}">
                <a16:creationId xmlns:a16="http://schemas.microsoft.com/office/drawing/2014/main" id="{573F820D-AA84-4270-9807-2460EF076E4D}"/>
              </a:ext>
            </a:extLst>
          </p:cNvPr>
          <p:cNvSpPr>
            <a:spLocks noGrp="1"/>
          </p:cNvSpPr>
          <p:nvPr>
            <p:ph type="body" sz="quarter" idx="13"/>
          </p:nvPr>
        </p:nvSpPr>
        <p:spPr>
          <a:xfrm>
            <a:off x="387350" y="357188"/>
            <a:ext cx="3841750" cy="465137"/>
          </a:xfrm>
        </p:spPr>
        <p:txBody>
          <a:bodyPr/>
          <a:lstStyle/>
          <a:p>
            <a:r>
              <a:rPr lang="en-US" sz="3200" b="1" dirty="0"/>
              <a:t>All Angles</a:t>
            </a:r>
          </a:p>
        </p:txBody>
      </p:sp>
      <p:sp>
        <p:nvSpPr>
          <p:cNvPr id="12" name="Rectangle 11">
            <a:extLst>
              <a:ext uri="{FF2B5EF4-FFF2-40B4-BE49-F238E27FC236}">
                <a16:creationId xmlns:a16="http://schemas.microsoft.com/office/drawing/2014/main" id="{994A8121-3CD5-4940-AEBB-4F0053C29199}"/>
              </a:ext>
            </a:extLst>
          </p:cNvPr>
          <p:cNvSpPr/>
          <p:nvPr/>
        </p:nvSpPr>
        <p:spPr bwMode="gray">
          <a:xfrm>
            <a:off x="419025" y="3786480"/>
            <a:ext cx="1802543" cy="549540"/>
          </a:xfrm>
          <a:prstGeom prst="rect">
            <a:avLst/>
          </a:prstGeom>
          <a:noFill/>
          <a:ln w="28575">
            <a:solidFill>
              <a:srgbClr val="92D050"/>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BE13FACB-64C3-4976-9528-6688A78FB524}"/>
              </a:ext>
            </a:extLst>
          </p:cNvPr>
          <p:cNvSpPr/>
          <p:nvPr/>
        </p:nvSpPr>
        <p:spPr bwMode="gray">
          <a:xfrm>
            <a:off x="419024" y="2499393"/>
            <a:ext cx="1802543" cy="453843"/>
          </a:xfrm>
          <a:prstGeom prst="rect">
            <a:avLst/>
          </a:prstGeom>
          <a:noFill/>
          <a:ln w="28575">
            <a:solidFill>
              <a:srgbClr val="92D050"/>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8D74E18-B1BB-4DB6-AA33-D82C702A1340}"/>
              </a:ext>
            </a:extLst>
          </p:cNvPr>
          <p:cNvSpPr/>
          <p:nvPr/>
        </p:nvSpPr>
        <p:spPr bwMode="gray">
          <a:xfrm>
            <a:off x="2375205" y="2196836"/>
            <a:ext cx="1789463" cy="792984"/>
          </a:xfrm>
          <a:prstGeom prst="rect">
            <a:avLst/>
          </a:prstGeom>
          <a:noFill/>
          <a:ln w="28575">
            <a:solidFill>
              <a:srgbClr val="92D050"/>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DA83CFBB-7CB0-469E-A5AA-49E58FD5D7CA}"/>
              </a:ext>
            </a:extLst>
          </p:cNvPr>
          <p:cNvSpPr/>
          <p:nvPr/>
        </p:nvSpPr>
        <p:spPr bwMode="gray">
          <a:xfrm>
            <a:off x="2139875" y="1470027"/>
            <a:ext cx="780193" cy="453843"/>
          </a:xfrm>
          <a:prstGeom prst="rect">
            <a:avLst/>
          </a:prstGeom>
          <a:noFill/>
          <a:ln w="28575">
            <a:solidFill>
              <a:srgbClr val="92D050"/>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76B7B48A-396B-4CB6-A009-A1207F9BBAE2}"/>
              </a:ext>
            </a:extLst>
          </p:cNvPr>
          <p:cNvSpPr/>
          <p:nvPr/>
        </p:nvSpPr>
        <p:spPr bwMode="gray">
          <a:xfrm>
            <a:off x="2375205" y="3142985"/>
            <a:ext cx="1789463" cy="462785"/>
          </a:xfrm>
          <a:prstGeom prst="rect">
            <a:avLst/>
          </a:prstGeom>
          <a:noFill/>
          <a:ln w="28575">
            <a:solidFill>
              <a:srgbClr val="92D050"/>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FDE45A5B-D92E-4C1E-8A19-FF7532568B83}"/>
              </a:ext>
            </a:extLst>
          </p:cNvPr>
          <p:cNvSpPr/>
          <p:nvPr/>
        </p:nvSpPr>
        <p:spPr bwMode="gray">
          <a:xfrm>
            <a:off x="2489125" y="3775395"/>
            <a:ext cx="1789463" cy="462785"/>
          </a:xfrm>
          <a:prstGeom prst="rect">
            <a:avLst/>
          </a:prstGeom>
          <a:noFill/>
          <a:ln w="28575">
            <a:solidFill>
              <a:srgbClr val="92D050"/>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6B38DF61-60D3-4D33-A4CC-D947960C33A1}"/>
              </a:ext>
            </a:extLst>
          </p:cNvPr>
          <p:cNvSpPr/>
          <p:nvPr/>
        </p:nvSpPr>
        <p:spPr bwMode="gray">
          <a:xfrm>
            <a:off x="2489125" y="4551668"/>
            <a:ext cx="1789463" cy="462785"/>
          </a:xfrm>
          <a:prstGeom prst="rect">
            <a:avLst/>
          </a:prstGeom>
          <a:noFill/>
          <a:ln w="28575">
            <a:solidFill>
              <a:srgbClr val="92D050"/>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7C29B260-0E4E-4695-AA90-9750ED8C2005}"/>
              </a:ext>
            </a:extLst>
          </p:cNvPr>
          <p:cNvSpPr/>
          <p:nvPr/>
        </p:nvSpPr>
        <p:spPr>
          <a:xfrm>
            <a:off x="388110" y="132033"/>
            <a:ext cx="2609601" cy="690860"/>
          </a:xfrm>
          <a:prstGeom prst="rect">
            <a:avLst/>
          </a:prstGeom>
          <a:solidFill>
            <a:srgbClr val="FA4517"/>
          </a:solidFill>
          <a:ln w="12700">
            <a:miter lim="400000"/>
          </a:ln>
          <a:effectLst>
            <a:outerShdw blurRad="50800" dist="38100" dir="10800000" rotWithShape="0">
              <a:srgbClr val="000000">
                <a:alpha val="40000"/>
              </a:srgbClr>
            </a:outerShdw>
          </a:effectLst>
        </p:spPr>
        <p:txBody>
          <a:bodyPr lIns="0" tIns="0" rIns="0" bIns="0" anchor="ctr"/>
          <a:lstStyle/>
          <a:p>
            <a:pPr algn="ctr"/>
            <a:r>
              <a:rPr lang="en-US" sz="2799" b="1" dirty="0">
                <a:solidFill>
                  <a:srgbClr val="FFFFFF"/>
                </a:solidFill>
                <a:latin typeface="+mj-lt"/>
                <a:ea typeface="Arial"/>
                <a:cs typeface="Arial"/>
              </a:rPr>
              <a:t>IMMERSED</a:t>
            </a:r>
            <a:endParaRPr sz="2799" b="1" dirty="0">
              <a:solidFill>
                <a:srgbClr val="FFFFFF"/>
              </a:solidFill>
              <a:latin typeface="+mj-lt"/>
              <a:ea typeface="Arial"/>
              <a:cs typeface="Arial"/>
            </a:endParaRPr>
          </a:p>
        </p:txBody>
      </p:sp>
    </p:spTree>
    <p:extLst>
      <p:ext uri="{BB962C8B-B14F-4D97-AF65-F5344CB8AC3E}">
        <p14:creationId xmlns:p14="http://schemas.microsoft.com/office/powerpoint/2010/main" val="1738507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85BA-149A-4032-B23C-43C579357482}"/>
              </a:ext>
            </a:extLst>
          </p:cNvPr>
          <p:cNvSpPr>
            <a:spLocks noGrp="1"/>
          </p:cNvSpPr>
          <p:nvPr>
            <p:ph type="title"/>
          </p:nvPr>
        </p:nvSpPr>
        <p:spPr/>
        <p:txBody>
          <a:bodyPr/>
          <a:lstStyle/>
          <a:p>
            <a:r>
              <a:rPr lang="en-US" dirty="0"/>
              <a:t>Transform Test Teams from Cost Centers to Value Centers…</a:t>
            </a:r>
          </a:p>
        </p:txBody>
      </p:sp>
      <p:pic>
        <p:nvPicPr>
          <p:cNvPr id="5" name="Online Media 4" title="UiPath Test Suite: Make Every Application and Robot Resilient">
            <a:hlinkClick r:id="" action="ppaction://media"/>
            <a:extLst>
              <a:ext uri="{FF2B5EF4-FFF2-40B4-BE49-F238E27FC236}">
                <a16:creationId xmlns:a16="http://schemas.microsoft.com/office/drawing/2014/main" id="{229F72A2-373B-4EFF-9E0B-712B73A5C063}"/>
              </a:ext>
            </a:extLst>
          </p:cNvPr>
          <p:cNvPicPr>
            <a:picLocks noGrp="1" noRot="1" noChangeAspect="1"/>
          </p:cNvPicPr>
          <p:nvPr>
            <p:ph idx="1"/>
            <a:videoFile r:link="rId1"/>
          </p:nvPr>
        </p:nvPicPr>
        <p:blipFill>
          <a:blip r:embed="rId3"/>
          <a:stretch>
            <a:fillRect/>
          </a:stretch>
        </p:blipFill>
        <p:spPr>
          <a:xfrm>
            <a:off x="2774123" y="1828800"/>
            <a:ext cx="6656387" cy="3760788"/>
          </a:xfrm>
          <a:prstGeom prst="rect">
            <a:avLst/>
          </a:prstGeom>
        </p:spPr>
      </p:pic>
      <p:sp>
        <p:nvSpPr>
          <p:cNvPr id="4" name="Slide Number Placeholder 3">
            <a:extLst>
              <a:ext uri="{FF2B5EF4-FFF2-40B4-BE49-F238E27FC236}">
                <a16:creationId xmlns:a16="http://schemas.microsoft.com/office/drawing/2014/main" id="{B6FC89AC-4235-4129-A1B7-1FD95A202072}"/>
              </a:ext>
            </a:extLst>
          </p:cNvPr>
          <p:cNvSpPr>
            <a:spLocks noGrp="1"/>
          </p:cNvSpPr>
          <p:nvPr>
            <p:ph type="sldNum" sz="quarter" idx="12"/>
          </p:nvPr>
        </p:nvSpPr>
        <p:spPr/>
        <p:txBody>
          <a:bodyPr/>
          <a:lstStyle/>
          <a:p>
            <a:fld id="{2DE7D08D-A2F3-454D-951E-AB1F975D59ED}" type="slidenum">
              <a:rPr lang="en-US" smtClean="0"/>
              <a:pPr/>
              <a:t>11</a:t>
            </a:fld>
            <a:endParaRPr lang="en-US"/>
          </a:p>
        </p:txBody>
      </p:sp>
      <p:cxnSp>
        <p:nvCxnSpPr>
          <p:cNvPr id="9" name="Straight Connector 8">
            <a:extLst>
              <a:ext uri="{FF2B5EF4-FFF2-40B4-BE49-F238E27FC236}">
                <a16:creationId xmlns:a16="http://schemas.microsoft.com/office/drawing/2014/main" id="{594ABDA5-5F0F-5D43-8C3B-8C5A572EB4B0}"/>
              </a:ext>
            </a:extLst>
          </p:cNvPr>
          <p:cNvCxnSpPr>
            <a:cxnSpLocks/>
          </p:cNvCxnSpPr>
          <p:nvPr/>
        </p:nvCxnSpPr>
        <p:spPr>
          <a:xfrm flipV="1">
            <a:off x="259878" y="594541"/>
            <a:ext cx="11690201" cy="2226"/>
          </a:xfrm>
          <a:prstGeom prst="line">
            <a:avLst/>
          </a:prstGeom>
          <a:ln w="1270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BE47DB6-8F89-44F5-BA48-B7AB5C72DECF}"/>
              </a:ext>
            </a:extLst>
          </p:cNvPr>
          <p:cNvSpPr txBox="1"/>
          <p:nvPr/>
        </p:nvSpPr>
        <p:spPr>
          <a:xfrm>
            <a:off x="388109" y="1369508"/>
            <a:ext cx="6093068" cy="646331"/>
          </a:xfrm>
          <a:prstGeom prst="rect">
            <a:avLst/>
          </a:prstGeom>
          <a:noFill/>
          <a:ln w="28575">
            <a:noFill/>
            <a:miter lim="800000"/>
            <a:headEnd/>
            <a:tailEnd/>
          </a:ln>
          <a:effectLst/>
        </p:spPr>
        <p:txBody>
          <a:bodyPr wrap="square">
            <a:spAutoFit/>
          </a:bodyPr>
          <a:lstStyle/>
          <a:p>
            <a:r>
              <a:rPr lang="en-US" dirty="0">
                <a:hlinkClick r:id="rId4"/>
              </a:rPr>
              <a:t>UiPath Test Suite: Make Every Application and Robot Resilient</a:t>
            </a:r>
            <a:endParaRPr lang="en-US" dirty="0"/>
          </a:p>
        </p:txBody>
      </p:sp>
    </p:spTree>
    <p:extLst>
      <p:ext uri="{BB962C8B-B14F-4D97-AF65-F5344CB8AC3E}">
        <p14:creationId xmlns:p14="http://schemas.microsoft.com/office/powerpoint/2010/main" val="87530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FC5902A6-9AB1-476D-83AF-874B0674209E}"/>
              </a:ext>
            </a:extLst>
          </p:cNvPr>
          <p:cNvSpPr/>
          <p:nvPr/>
        </p:nvSpPr>
        <p:spPr>
          <a:xfrm>
            <a:off x="9913244" y="1323482"/>
            <a:ext cx="1892993" cy="42497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square" lIns="36000" tIns="0" rIns="36000" bIns="0" rtlCol="0" anchor="b" anchorCtr="0"/>
          <a:lstStyle/>
          <a:p>
            <a:pPr algn="ctr" defTabSz="914126">
              <a:spcAft>
                <a:spcPts val="1000"/>
              </a:spcAft>
            </a:pPr>
            <a:r>
              <a:rPr lang="de-AT" sz="3600" b="1">
                <a:solidFill>
                  <a:schemeClr val="bg1"/>
                </a:solidFill>
                <a:latin typeface="+mj-lt"/>
                <a:ea typeface="Open Sans ExtraBold" panose="020B0906030804020204" pitchFamily="34" charset="0"/>
                <a:cs typeface="Open Sans ExtraBold" panose="020B0906030804020204" pitchFamily="34" charset="0"/>
              </a:rPr>
              <a:t>&lt;15%</a:t>
            </a:r>
          </a:p>
          <a:p>
            <a:pPr algn="ctr" defTabSz="914126">
              <a:spcAft>
                <a:spcPts val="1000"/>
              </a:spcAft>
            </a:pPr>
            <a:r>
              <a:rPr lang="en-US" sz="1600" b="1">
                <a:solidFill>
                  <a:schemeClr val="bg1"/>
                </a:solidFill>
                <a:latin typeface="+mj-lt"/>
                <a:ea typeface="Open Sans Light" panose="020B0306030504020204" pitchFamily="34" charset="0"/>
                <a:cs typeface="Open Sans Light" panose="020B0306030504020204" pitchFamily="34" charset="0"/>
              </a:rPr>
              <a:t>of organizations are actively scaling their automation program</a:t>
            </a:r>
          </a:p>
          <a:p>
            <a:pPr algn="ctr" defTabSz="914126">
              <a:spcAft>
                <a:spcPts val="1000"/>
              </a:spcAft>
            </a:pPr>
            <a:r>
              <a:rPr lang="en-US" sz="900" b="1">
                <a:solidFill>
                  <a:schemeClr val="bg1"/>
                </a:solidFill>
                <a:latin typeface="+mj-lt"/>
                <a:ea typeface="Open Sans Light" panose="020B0306030504020204" pitchFamily="34" charset="0"/>
                <a:cs typeface="Open Sans Light" panose="020B0306030504020204" pitchFamily="34" charset="0"/>
              </a:rPr>
              <a:t>(</a:t>
            </a:r>
            <a:r>
              <a:rPr lang="en-US" sz="900" b="1" err="1">
                <a:solidFill>
                  <a:schemeClr val="bg1"/>
                </a:solidFill>
                <a:latin typeface="+mj-lt"/>
                <a:ea typeface="Open Sans Light" panose="020B0306030504020204" pitchFamily="34" charset="0"/>
                <a:cs typeface="Open Sans Light" panose="020B0306030504020204" pitchFamily="34" charset="0"/>
              </a:rPr>
              <a:t>Deliotte</a:t>
            </a:r>
            <a:r>
              <a:rPr lang="en-US" sz="900" b="1">
                <a:solidFill>
                  <a:schemeClr val="bg1"/>
                </a:solidFill>
                <a:latin typeface="+mj-lt"/>
                <a:ea typeface="Open Sans Light" panose="020B0306030504020204" pitchFamily="34" charset="0"/>
                <a:cs typeface="Open Sans Light" panose="020B0306030504020204" pitchFamily="34" charset="0"/>
              </a:rPr>
              <a:t> Intelligent Automation Survey 2020)</a:t>
            </a:r>
          </a:p>
        </p:txBody>
      </p:sp>
      <p:sp>
        <p:nvSpPr>
          <p:cNvPr id="2" name="Title 1">
            <a:extLst>
              <a:ext uri="{FF2B5EF4-FFF2-40B4-BE49-F238E27FC236}">
                <a16:creationId xmlns:a16="http://schemas.microsoft.com/office/drawing/2014/main" id="{9C4F3079-4325-4575-A505-E224A17F540B}"/>
              </a:ext>
            </a:extLst>
          </p:cNvPr>
          <p:cNvSpPr>
            <a:spLocks noGrp="1"/>
          </p:cNvSpPr>
          <p:nvPr>
            <p:ph type="title"/>
          </p:nvPr>
        </p:nvSpPr>
        <p:spPr/>
        <p:txBody>
          <a:bodyPr/>
          <a:lstStyle/>
          <a:p>
            <a:r>
              <a:rPr lang="en-US" dirty="0"/>
              <a:t>Why is scaling automation so difficult? (DEMO)</a:t>
            </a:r>
            <a:endParaRPr lang="en-PH" dirty="0"/>
          </a:p>
        </p:txBody>
      </p:sp>
      <p:sp>
        <p:nvSpPr>
          <p:cNvPr id="12" name="Rectangle 11">
            <a:extLst>
              <a:ext uri="{FF2B5EF4-FFF2-40B4-BE49-F238E27FC236}">
                <a16:creationId xmlns:a16="http://schemas.microsoft.com/office/drawing/2014/main" id="{2CB5B524-DB45-4CBD-8E9D-DED094FDAE0E}"/>
              </a:ext>
            </a:extLst>
          </p:cNvPr>
          <p:cNvSpPr/>
          <p:nvPr/>
        </p:nvSpPr>
        <p:spPr>
          <a:xfrm>
            <a:off x="4179697" y="5904785"/>
            <a:ext cx="2389390" cy="307777"/>
          </a:xfrm>
          <a:prstGeom prst="rect">
            <a:avLst/>
          </a:prstGeom>
          <a:solidFill>
            <a:schemeClr val="bg1"/>
          </a:solidFill>
        </p:spPr>
        <p:txBody>
          <a:bodyPr wrap="square">
            <a:spAutoFit/>
          </a:bodyPr>
          <a:lstStyle/>
          <a:p>
            <a:pPr algn="ctr"/>
            <a:r>
              <a:rPr lang="en-US" sz="1400">
                <a:latin typeface="+mj-lt"/>
                <a:ea typeface="Open Sans Extrabold" panose="020B0906030804020204" pitchFamily="34" charset="0"/>
                <a:cs typeface="Open Sans Extrabold" panose="020B0906030804020204" pitchFamily="34" charset="0"/>
              </a:rPr>
              <a:t>Automated Processes</a:t>
            </a:r>
          </a:p>
        </p:txBody>
      </p:sp>
      <p:sp>
        <p:nvSpPr>
          <p:cNvPr id="83" name="Freeform: Shape 82">
            <a:extLst>
              <a:ext uri="{FF2B5EF4-FFF2-40B4-BE49-F238E27FC236}">
                <a16:creationId xmlns:a16="http://schemas.microsoft.com/office/drawing/2014/main" id="{D75846E1-035E-4A09-99D3-C3862CE340CB}"/>
              </a:ext>
            </a:extLst>
          </p:cNvPr>
          <p:cNvSpPr/>
          <p:nvPr/>
        </p:nvSpPr>
        <p:spPr>
          <a:xfrm>
            <a:off x="813704" y="2899550"/>
            <a:ext cx="9099540" cy="2673705"/>
          </a:xfrm>
          <a:custGeom>
            <a:avLst/>
            <a:gdLst>
              <a:gd name="connsiteX0" fmla="*/ 5495545 w 10908841"/>
              <a:gd name="connsiteY0" fmla="*/ 706 h 2673705"/>
              <a:gd name="connsiteX1" fmla="*/ 10908841 w 10908841"/>
              <a:gd name="connsiteY1" fmla="*/ 478723 h 2673705"/>
              <a:gd name="connsiteX2" fmla="*/ 10908841 w 10908841"/>
              <a:gd name="connsiteY2" fmla="*/ 2673705 h 2673705"/>
              <a:gd name="connsiteX3" fmla="*/ 0 w 10908841"/>
              <a:gd name="connsiteY3" fmla="*/ 2673705 h 2673705"/>
              <a:gd name="connsiteX4" fmla="*/ 0 w 10908841"/>
              <a:gd name="connsiteY4" fmla="*/ 2668856 h 2673705"/>
              <a:gd name="connsiteX5" fmla="*/ 0 w 10908841"/>
              <a:gd name="connsiteY5" fmla="*/ 2667448 h 2673705"/>
              <a:gd name="connsiteX6" fmla="*/ 112415 w 10908841"/>
              <a:gd name="connsiteY6" fmla="*/ 2454380 h 2673705"/>
              <a:gd name="connsiteX7" fmla="*/ 3612057 w 10908841"/>
              <a:gd name="connsiteY7" fmla="*/ 149282 h 2673705"/>
              <a:gd name="connsiteX8" fmla="*/ 5495545 w 10908841"/>
              <a:gd name="connsiteY8" fmla="*/ 706 h 267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8841" h="2673705">
                <a:moveTo>
                  <a:pt x="5495545" y="706"/>
                </a:moveTo>
                <a:cubicBezTo>
                  <a:pt x="7008265" y="15588"/>
                  <a:pt x="8811039" y="262917"/>
                  <a:pt x="10908841" y="478723"/>
                </a:cubicBezTo>
                <a:lnTo>
                  <a:pt x="10908841" y="2673705"/>
                </a:lnTo>
                <a:lnTo>
                  <a:pt x="0" y="2673705"/>
                </a:lnTo>
                <a:lnTo>
                  <a:pt x="0" y="2668856"/>
                </a:lnTo>
                <a:lnTo>
                  <a:pt x="0" y="2667448"/>
                </a:lnTo>
                <a:lnTo>
                  <a:pt x="112415" y="2454380"/>
                </a:lnTo>
                <a:cubicBezTo>
                  <a:pt x="717711" y="1391446"/>
                  <a:pt x="1907420" y="491517"/>
                  <a:pt x="3612057" y="149282"/>
                </a:cubicBezTo>
                <a:cubicBezTo>
                  <a:pt x="4180269" y="35204"/>
                  <a:pt x="4807943" y="-6058"/>
                  <a:pt x="5495545" y="706"/>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AT" sz="1799"/>
          </a:p>
        </p:txBody>
      </p:sp>
      <p:grpSp>
        <p:nvGrpSpPr>
          <p:cNvPr id="4" name="Group 3">
            <a:extLst>
              <a:ext uri="{FF2B5EF4-FFF2-40B4-BE49-F238E27FC236}">
                <a16:creationId xmlns:a16="http://schemas.microsoft.com/office/drawing/2014/main" id="{2B6492EF-5286-48C1-9697-970A73E9D267}"/>
              </a:ext>
            </a:extLst>
          </p:cNvPr>
          <p:cNvGrpSpPr/>
          <p:nvPr/>
        </p:nvGrpSpPr>
        <p:grpSpPr>
          <a:xfrm>
            <a:off x="380999" y="1721191"/>
            <a:ext cx="421073" cy="3449674"/>
            <a:chOff x="772574" y="1403436"/>
            <a:chExt cx="441441" cy="4076614"/>
          </a:xfrm>
        </p:grpSpPr>
        <p:grpSp>
          <p:nvGrpSpPr>
            <p:cNvPr id="5" name="Group 4">
              <a:extLst>
                <a:ext uri="{FF2B5EF4-FFF2-40B4-BE49-F238E27FC236}">
                  <a16:creationId xmlns:a16="http://schemas.microsoft.com/office/drawing/2014/main" id="{68F34ECF-DC9C-42E2-81BE-E39FC4FA639C}"/>
                </a:ext>
              </a:extLst>
            </p:cNvPr>
            <p:cNvGrpSpPr/>
            <p:nvPr/>
          </p:nvGrpSpPr>
          <p:grpSpPr>
            <a:xfrm flipH="1">
              <a:off x="772574" y="1403436"/>
              <a:ext cx="441441" cy="4076614"/>
              <a:chOff x="1235238" y="464432"/>
              <a:chExt cx="441441" cy="4779799"/>
            </a:xfrm>
          </p:grpSpPr>
          <p:grpSp>
            <p:nvGrpSpPr>
              <p:cNvPr id="7" name="Group 6">
                <a:extLst>
                  <a:ext uri="{FF2B5EF4-FFF2-40B4-BE49-F238E27FC236}">
                    <a16:creationId xmlns:a16="http://schemas.microsoft.com/office/drawing/2014/main" id="{1FE9173D-1F7B-4DA3-9278-2DB3C1B9D11C}"/>
                  </a:ext>
                </a:extLst>
              </p:cNvPr>
              <p:cNvGrpSpPr/>
              <p:nvPr/>
            </p:nvGrpSpPr>
            <p:grpSpPr>
              <a:xfrm>
                <a:off x="1235238" y="609833"/>
                <a:ext cx="84360" cy="4490627"/>
                <a:chOff x="10630340" y="1262787"/>
                <a:chExt cx="84360" cy="4490627"/>
              </a:xfrm>
            </p:grpSpPr>
            <p:cxnSp>
              <p:nvCxnSpPr>
                <p:cNvPr id="10" name="Straight Connector 9">
                  <a:extLst>
                    <a:ext uri="{FF2B5EF4-FFF2-40B4-BE49-F238E27FC236}">
                      <a16:creationId xmlns:a16="http://schemas.microsoft.com/office/drawing/2014/main" id="{611BF120-C956-4D46-8859-7C56121F8382}"/>
                    </a:ext>
                  </a:extLst>
                </p:cNvPr>
                <p:cNvCxnSpPr>
                  <a:cxnSpLocks/>
                </p:cNvCxnSpPr>
                <p:nvPr/>
              </p:nvCxnSpPr>
              <p:spPr>
                <a:xfrm rot="5400000">
                  <a:off x="10672519" y="5711235"/>
                  <a:ext cx="0" cy="84358"/>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074C390-530B-4D7F-83E0-48ACE7850D53}"/>
                    </a:ext>
                  </a:extLst>
                </p:cNvPr>
                <p:cNvCxnSpPr>
                  <a:cxnSpLocks/>
                </p:cNvCxnSpPr>
                <p:nvPr/>
              </p:nvCxnSpPr>
              <p:spPr>
                <a:xfrm rot="5400000">
                  <a:off x="10672521" y="1220608"/>
                  <a:ext cx="0" cy="84358"/>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8" name="Rectangle 7">
                <a:extLst>
                  <a:ext uri="{FF2B5EF4-FFF2-40B4-BE49-F238E27FC236}">
                    <a16:creationId xmlns:a16="http://schemas.microsoft.com/office/drawing/2014/main" id="{EF2D0A13-D4A2-4162-83D9-0E99EDD16EF1}"/>
                  </a:ext>
                </a:extLst>
              </p:cNvPr>
              <p:cNvSpPr/>
              <p:nvPr/>
            </p:nvSpPr>
            <p:spPr>
              <a:xfrm>
                <a:off x="1389730" y="464432"/>
                <a:ext cx="286949" cy="289175"/>
              </a:xfrm>
              <a:prstGeom prst="rect">
                <a:avLst/>
              </a:prstGeom>
            </p:spPr>
            <p:txBody>
              <a:bodyPr wrap="none" lIns="0" tIns="0" rIns="0" bIns="0" anchor="ctr" anchorCtr="0">
                <a:noAutofit/>
              </a:bodyPr>
              <a:lstStyle/>
              <a:p>
                <a:pPr algn="r"/>
                <a:r>
                  <a:rPr lang="en-US" sz="1050">
                    <a:latin typeface="+mj-lt"/>
                    <a:ea typeface="Open Sans" panose="020B0606030504020204" pitchFamily="34" charset="0"/>
                    <a:cs typeface="Poppins" panose="00000500000000000000" pitchFamily="2" charset="0"/>
                  </a:rPr>
                  <a:t>High</a:t>
                </a:r>
              </a:p>
            </p:txBody>
          </p:sp>
          <p:sp>
            <p:nvSpPr>
              <p:cNvPr id="9" name="Rectangle 8">
                <a:extLst>
                  <a:ext uri="{FF2B5EF4-FFF2-40B4-BE49-F238E27FC236}">
                    <a16:creationId xmlns:a16="http://schemas.microsoft.com/office/drawing/2014/main" id="{01B6B546-88D8-4DF4-9F59-015AC100823C}"/>
                  </a:ext>
                </a:extLst>
              </p:cNvPr>
              <p:cNvSpPr/>
              <p:nvPr/>
            </p:nvSpPr>
            <p:spPr>
              <a:xfrm>
                <a:off x="1389730" y="4955056"/>
                <a:ext cx="286949" cy="289175"/>
              </a:xfrm>
              <a:prstGeom prst="rect">
                <a:avLst/>
              </a:prstGeom>
            </p:spPr>
            <p:txBody>
              <a:bodyPr wrap="none" lIns="0" tIns="0" rIns="0" bIns="0" anchor="ctr" anchorCtr="0">
                <a:noAutofit/>
              </a:bodyPr>
              <a:lstStyle/>
              <a:p>
                <a:pPr algn="r"/>
                <a:r>
                  <a:rPr lang="en-US" sz="1050">
                    <a:latin typeface="+mj-lt"/>
                    <a:ea typeface="Open Sans" panose="020B0606030504020204" pitchFamily="34" charset="0"/>
                    <a:cs typeface="Poppins" panose="00000500000000000000" pitchFamily="2" charset="0"/>
                  </a:rPr>
                  <a:t>Low</a:t>
                </a:r>
              </a:p>
            </p:txBody>
          </p:sp>
        </p:grpSp>
        <p:sp>
          <p:nvSpPr>
            <p:cNvPr id="6" name="Rectangle 5">
              <a:extLst>
                <a:ext uri="{FF2B5EF4-FFF2-40B4-BE49-F238E27FC236}">
                  <a16:creationId xmlns:a16="http://schemas.microsoft.com/office/drawing/2014/main" id="{E937EBDD-5058-48BB-9A7A-64AA2FA6B034}"/>
                </a:ext>
              </a:extLst>
            </p:cNvPr>
            <p:cNvSpPr/>
            <p:nvPr/>
          </p:nvSpPr>
          <p:spPr>
            <a:xfrm rot="16200000">
              <a:off x="-171436" y="3310997"/>
              <a:ext cx="2174970" cy="261493"/>
            </a:xfrm>
            <a:prstGeom prst="rect">
              <a:avLst/>
            </a:prstGeom>
            <a:noFill/>
          </p:spPr>
          <p:txBody>
            <a:bodyPr wrap="square">
              <a:spAutoFit/>
            </a:bodyPr>
            <a:lstStyle/>
            <a:p>
              <a:pPr algn="ctr"/>
              <a:r>
                <a:rPr lang="en-US" sz="1400">
                  <a:latin typeface="+mj-lt"/>
                  <a:ea typeface="Open Sans Extrabold" panose="020B0906030804020204" pitchFamily="34" charset="0"/>
                  <a:cs typeface="Open Sans Extrabold" panose="020B0906030804020204" pitchFamily="34" charset="0"/>
                </a:rPr>
                <a:t>Total Savings</a:t>
              </a:r>
            </a:p>
          </p:txBody>
        </p:sp>
      </p:grpSp>
      <p:grpSp>
        <p:nvGrpSpPr>
          <p:cNvPr id="144" name="Group 143">
            <a:extLst>
              <a:ext uri="{FF2B5EF4-FFF2-40B4-BE49-F238E27FC236}">
                <a16:creationId xmlns:a16="http://schemas.microsoft.com/office/drawing/2014/main" id="{187D86DE-7C28-4D79-9C18-C1D2A6A24B5E}"/>
              </a:ext>
            </a:extLst>
          </p:cNvPr>
          <p:cNvGrpSpPr/>
          <p:nvPr/>
        </p:nvGrpSpPr>
        <p:grpSpPr>
          <a:xfrm>
            <a:off x="1307763" y="5573254"/>
            <a:ext cx="8110108" cy="367850"/>
            <a:chOff x="1307763" y="5573254"/>
            <a:chExt cx="8110108" cy="367850"/>
          </a:xfrm>
        </p:grpSpPr>
        <p:sp>
          <p:nvSpPr>
            <p:cNvPr id="14" name="Rectangle 13">
              <a:extLst>
                <a:ext uri="{FF2B5EF4-FFF2-40B4-BE49-F238E27FC236}">
                  <a16:creationId xmlns:a16="http://schemas.microsoft.com/office/drawing/2014/main" id="{A9D5CE18-3CA2-496F-8746-4A3A3DA33797}"/>
                </a:ext>
              </a:extLst>
            </p:cNvPr>
            <p:cNvSpPr/>
            <p:nvPr/>
          </p:nvSpPr>
          <p:spPr>
            <a:xfrm>
              <a:off x="1307763" y="5677702"/>
              <a:ext cx="873881" cy="263402"/>
            </a:xfrm>
            <a:prstGeom prst="rect">
              <a:avLst/>
            </a:prstGeom>
          </p:spPr>
          <p:txBody>
            <a:bodyPr wrap="none">
              <a:noAutofit/>
            </a:bodyPr>
            <a:lstStyle/>
            <a:p>
              <a:pPr algn="ctr"/>
              <a:r>
                <a:rPr lang="en-US" sz="1200">
                  <a:latin typeface="+mj-lt"/>
                  <a:ea typeface="Open Sans" panose="020B0606030504020204" pitchFamily="34" charset="0"/>
                  <a:cs typeface="Poppins" panose="00000500000000000000" pitchFamily="2" charset="0"/>
                </a:rPr>
                <a:t>Few</a:t>
              </a:r>
              <a:endParaRPr lang="de-AT" sz="1200">
                <a:latin typeface="+mj-lt"/>
                <a:ea typeface="Open Sans" panose="020B0606030504020204" pitchFamily="34" charset="0"/>
                <a:cs typeface="Poppins" panose="00000500000000000000" pitchFamily="2" charset="0"/>
              </a:endParaRPr>
            </a:p>
          </p:txBody>
        </p:sp>
        <p:cxnSp>
          <p:nvCxnSpPr>
            <p:cNvPr id="15" name="Straight Connector 14">
              <a:extLst>
                <a:ext uri="{FF2B5EF4-FFF2-40B4-BE49-F238E27FC236}">
                  <a16:creationId xmlns:a16="http://schemas.microsoft.com/office/drawing/2014/main" id="{3CBB8C05-8273-48CB-8241-904E670286FC}"/>
                </a:ext>
              </a:extLst>
            </p:cNvPr>
            <p:cNvCxnSpPr/>
            <p:nvPr/>
          </p:nvCxnSpPr>
          <p:spPr>
            <a:xfrm flipV="1">
              <a:off x="1744704" y="5573254"/>
              <a:ext cx="0" cy="68448"/>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8ABF9A0-C9FF-4AE8-AF2F-D2F3DE6AE647}"/>
                </a:ext>
              </a:extLst>
            </p:cNvPr>
            <p:cNvCxnSpPr/>
            <p:nvPr/>
          </p:nvCxnSpPr>
          <p:spPr>
            <a:xfrm flipV="1">
              <a:off x="4156704" y="5573254"/>
              <a:ext cx="0" cy="68448"/>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4B814396-0EA9-4A8D-A19E-85397341039E}"/>
                </a:ext>
              </a:extLst>
            </p:cNvPr>
            <p:cNvSpPr/>
            <p:nvPr/>
          </p:nvSpPr>
          <p:spPr>
            <a:xfrm>
              <a:off x="3719763" y="5677702"/>
              <a:ext cx="873881" cy="263402"/>
            </a:xfrm>
            <a:prstGeom prst="rect">
              <a:avLst/>
            </a:prstGeom>
          </p:spPr>
          <p:txBody>
            <a:bodyPr wrap="none">
              <a:noAutofit/>
            </a:bodyPr>
            <a:lstStyle/>
            <a:p>
              <a:pPr algn="ctr"/>
              <a:r>
                <a:rPr lang="en-US" sz="1200">
                  <a:latin typeface="+mj-lt"/>
                  <a:ea typeface="Open Sans" panose="020B0606030504020204" pitchFamily="34" charset="0"/>
                  <a:cs typeface="Poppins" panose="00000500000000000000" pitchFamily="2" charset="0"/>
                </a:rPr>
                <a:t> </a:t>
              </a:r>
              <a:endParaRPr lang="de-AT" sz="1200">
                <a:latin typeface="+mj-lt"/>
                <a:ea typeface="Open Sans" panose="020B0606030504020204" pitchFamily="34" charset="0"/>
                <a:cs typeface="Poppins" panose="00000500000000000000" pitchFamily="2" charset="0"/>
              </a:endParaRPr>
            </a:p>
          </p:txBody>
        </p:sp>
        <p:cxnSp>
          <p:nvCxnSpPr>
            <p:cNvPr id="20" name="Straight Connector 19">
              <a:extLst>
                <a:ext uri="{FF2B5EF4-FFF2-40B4-BE49-F238E27FC236}">
                  <a16:creationId xmlns:a16="http://schemas.microsoft.com/office/drawing/2014/main" id="{DCB63990-5B1C-4A53-BB1D-2E2D707D7E13}"/>
                </a:ext>
              </a:extLst>
            </p:cNvPr>
            <p:cNvCxnSpPr/>
            <p:nvPr/>
          </p:nvCxnSpPr>
          <p:spPr>
            <a:xfrm flipV="1">
              <a:off x="6568704" y="5573254"/>
              <a:ext cx="0" cy="68448"/>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509DD768-8C13-4F14-9471-F5F1EF9FFC72}"/>
                </a:ext>
              </a:extLst>
            </p:cNvPr>
            <p:cNvSpPr/>
            <p:nvPr/>
          </p:nvSpPr>
          <p:spPr>
            <a:xfrm>
              <a:off x="6131763" y="5677702"/>
              <a:ext cx="873881" cy="263402"/>
            </a:xfrm>
            <a:prstGeom prst="rect">
              <a:avLst/>
            </a:prstGeom>
          </p:spPr>
          <p:txBody>
            <a:bodyPr wrap="none">
              <a:noAutofit/>
            </a:bodyPr>
            <a:lstStyle/>
            <a:p>
              <a:pPr algn="ctr"/>
              <a:r>
                <a:rPr lang="en-US" sz="1200">
                  <a:latin typeface="+mj-lt"/>
                  <a:ea typeface="Open Sans" panose="020B0606030504020204" pitchFamily="34" charset="0"/>
                  <a:cs typeface="Poppins" panose="00000500000000000000" pitchFamily="2" charset="0"/>
                </a:rPr>
                <a:t> </a:t>
              </a:r>
              <a:endParaRPr lang="de-AT" sz="1200">
                <a:latin typeface="+mj-lt"/>
                <a:ea typeface="Open Sans" panose="020B0606030504020204" pitchFamily="34" charset="0"/>
                <a:cs typeface="Poppins" panose="00000500000000000000" pitchFamily="2" charset="0"/>
              </a:endParaRPr>
            </a:p>
          </p:txBody>
        </p:sp>
        <p:cxnSp>
          <p:nvCxnSpPr>
            <p:cNvPr id="37" name="Straight Connector 36">
              <a:extLst>
                <a:ext uri="{FF2B5EF4-FFF2-40B4-BE49-F238E27FC236}">
                  <a16:creationId xmlns:a16="http://schemas.microsoft.com/office/drawing/2014/main" id="{05913F35-9D31-4B06-A707-4AD3CE6AC60F}"/>
                </a:ext>
              </a:extLst>
            </p:cNvPr>
            <p:cNvCxnSpPr/>
            <p:nvPr/>
          </p:nvCxnSpPr>
          <p:spPr>
            <a:xfrm flipV="1">
              <a:off x="8980817" y="5573254"/>
              <a:ext cx="0" cy="68448"/>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291B5C15-5026-4C83-8047-2DEB48D3C66F}"/>
                </a:ext>
              </a:extLst>
            </p:cNvPr>
            <p:cNvSpPr/>
            <p:nvPr/>
          </p:nvSpPr>
          <p:spPr>
            <a:xfrm>
              <a:off x="8543763" y="5677702"/>
              <a:ext cx="874108" cy="263402"/>
            </a:xfrm>
            <a:prstGeom prst="rect">
              <a:avLst/>
            </a:prstGeom>
          </p:spPr>
          <p:txBody>
            <a:bodyPr wrap="none">
              <a:noAutofit/>
            </a:bodyPr>
            <a:lstStyle/>
            <a:p>
              <a:pPr algn="ctr"/>
              <a:r>
                <a:rPr lang="en-US" sz="1200">
                  <a:latin typeface="+mj-lt"/>
                  <a:ea typeface="Open Sans" panose="020B0606030504020204" pitchFamily="34" charset="0"/>
                  <a:cs typeface="Poppins" panose="00000500000000000000" pitchFamily="2" charset="0"/>
                </a:rPr>
                <a:t>Many</a:t>
              </a:r>
              <a:endParaRPr lang="de-AT" sz="1200">
                <a:latin typeface="+mj-lt"/>
                <a:ea typeface="Open Sans" panose="020B0606030504020204" pitchFamily="34" charset="0"/>
                <a:cs typeface="Poppins" panose="00000500000000000000" pitchFamily="2" charset="0"/>
              </a:endParaRPr>
            </a:p>
          </p:txBody>
        </p:sp>
      </p:grpSp>
      <p:sp>
        <p:nvSpPr>
          <p:cNvPr id="57" name="Freeform: Shape 56">
            <a:extLst>
              <a:ext uri="{FF2B5EF4-FFF2-40B4-BE49-F238E27FC236}">
                <a16:creationId xmlns:a16="http://schemas.microsoft.com/office/drawing/2014/main" id="{047ACF95-24B2-4E85-8C88-8FD15422C0DB}"/>
              </a:ext>
            </a:extLst>
          </p:cNvPr>
          <p:cNvSpPr/>
          <p:nvPr/>
        </p:nvSpPr>
        <p:spPr>
          <a:xfrm>
            <a:off x="813704" y="2899550"/>
            <a:ext cx="9100233" cy="2669023"/>
          </a:xfrm>
          <a:custGeom>
            <a:avLst/>
            <a:gdLst>
              <a:gd name="connsiteX0" fmla="*/ 0 w 9758362"/>
              <a:gd name="connsiteY0" fmla="*/ 3166628 h 3166628"/>
              <a:gd name="connsiteX1" fmla="*/ 2767012 w 9758362"/>
              <a:gd name="connsiteY1" fmla="*/ 99578 h 3166628"/>
              <a:gd name="connsiteX2" fmla="*/ 9758362 w 9758362"/>
              <a:gd name="connsiteY2" fmla="*/ 1047315 h 3166628"/>
              <a:gd name="connsiteX0" fmla="*/ 0 w 9758362"/>
              <a:gd name="connsiteY0" fmla="*/ 3170921 h 3170921"/>
              <a:gd name="connsiteX1" fmla="*/ 2695575 w 9758362"/>
              <a:gd name="connsiteY1" fmla="*/ 99108 h 3170921"/>
              <a:gd name="connsiteX2" fmla="*/ 9758362 w 9758362"/>
              <a:gd name="connsiteY2" fmla="*/ 1051608 h 3170921"/>
              <a:gd name="connsiteX0" fmla="*/ 0 w 9758362"/>
              <a:gd name="connsiteY0" fmla="*/ 3166630 h 3166630"/>
              <a:gd name="connsiteX1" fmla="*/ 2809875 w 9758362"/>
              <a:gd name="connsiteY1" fmla="*/ 99579 h 3166630"/>
              <a:gd name="connsiteX2" fmla="*/ 9758362 w 9758362"/>
              <a:gd name="connsiteY2" fmla="*/ 1047317 h 3166630"/>
              <a:gd name="connsiteX0" fmla="*/ 0 w 9758362"/>
              <a:gd name="connsiteY0" fmla="*/ 3179517 h 3179517"/>
              <a:gd name="connsiteX1" fmla="*/ 2938463 w 9758362"/>
              <a:gd name="connsiteY1" fmla="*/ 98179 h 3179517"/>
              <a:gd name="connsiteX2" fmla="*/ 9758362 w 9758362"/>
              <a:gd name="connsiteY2" fmla="*/ 1060204 h 3179517"/>
              <a:gd name="connsiteX0" fmla="*/ 0 w 9758362"/>
              <a:gd name="connsiteY0" fmla="*/ 3179517 h 3179517"/>
              <a:gd name="connsiteX1" fmla="*/ 2938463 w 9758362"/>
              <a:gd name="connsiteY1" fmla="*/ 98179 h 3179517"/>
              <a:gd name="connsiteX2" fmla="*/ 9758362 w 9758362"/>
              <a:gd name="connsiteY2" fmla="*/ 1060204 h 3179517"/>
              <a:gd name="connsiteX0" fmla="*/ 0 w 9758362"/>
              <a:gd name="connsiteY0" fmla="*/ 3223746 h 3223746"/>
              <a:gd name="connsiteX1" fmla="*/ 2938463 w 9758362"/>
              <a:gd name="connsiteY1" fmla="*/ 142408 h 3223746"/>
              <a:gd name="connsiteX2" fmla="*/ 9758362 w 9758362"/>
              <a:gd name="connsiteY2" fmla="*/ 873894 h 3223746"/>
              <a:gd name="connsiteX0" fmla="*/ 0 w 9758362"/>
              <a:gd name="connsiteY0" fmla="*/ 3212215 h 3212215"/>
              <a:gd name="connsiteX1" fmla="*/ 2938463 w 9758362"/>
              <a:gd name="connsiteY1" fmla="*/ 130877 h 3212215"/>
              <a:gd name="connsiteX2" fmla="*/ 9758362 w 9758362"/>
              <a:gd name="connsiteY2" fmla="*/ 862363 h 3212215"/>
              <a:gd name="connsiteX0" fmla="*/ 0 w 9744075"/>
              <a:gd name="connsiteY0" fmla="*/ 3255752 h 3255752"/>
              <a:gd name="connsiteX1" fmla="*/ 2938463 w 9744075"/>
              <a:gd name="connsiteY1" fmla="*/ 174414 h 3255752"/>
              <a:gd name="connsiteX2" fmla="*/ 9744075 w 9744075"/>
              <a:gd name="connsiteY2" fmla="*/ 723390 h 3255752"/>
              <a:gd name="connsiteX0" fmla="*/ 0 w 9744075"/>
              <a:gd name="connsiteY0" fmla="*/ 3246729 h 3246729"/>
              <a:gd name="connsiteX1" fmla="*/ 2938463 w 9744075"/>
              <a:gd name="connsiteY1" fmla="*/ 165391 h 3246729"/>
              <a:gd name="connsiteX2" fmla="*/ 9744075 w 9744075"/>
              <a:gd name="connsiteY2" fmla="*/ 714367 h 3246729"/>
              <a:gd name="connsiteX0" fmla="*/ 0 w 9744075"/>
              <a:gd name="connsiteY0" fmla="*/ 3242851 h 3242851"/>
              <a:gd name="connsiteX1" fmla="*/ 2938463 w 9744075"/>
              <a:gd name="connsiteY1" fmla="*/ 161513 h 3242851"/>
              <a:gd name="connsiteX2" fmla="*/ 9744075 w 9744075"/>
              <a:gd name="connsiteY2" fmla="*/ 710489 h 3242851"/>
              <a:gd name="connsiteX0" fmla="*/ 0 w 9733587"/>
              <a:gd name="connsiteY0" fmla="*/ 3294922 h 3294922"/>
              <a:gd name="connsiteX1" fmla="*/ 2938463 w 9733587"/>
              <a:gd name="connsiteY1" fmla="*/ 213584 h 3294922"/>
              <a:gd name="connsiteX2" fmla="*/ 9733587 w 9733587"/>
              <a:gd name="connsiteY2" fmla="*/ 582368 h 3294922"/>
              <a:gd name="connsiteX0" fmla="*/ 0 w 9733587"/>
              <a:gd name="connsiteY0" fmla="*/ 3278265 h 3278265"/>
              <a:gd name="connsiteX1" fmla="*/ 2938463 w 9733587"/>
              <a:gd name="connsiteY1" fmla="*/ 196927 h 3278265"/>
              <a:gd name="connsiteX2" fmla="*/ 9733587 w 9733587"/>
              <a:gd name="connsiteY2" fmla="*/ 565711 h 3278265"/>
              <a:gd name="connsiteX0" fmla="*/ 0 w 9749319"/>
              <a:gd name="connsiteY0" fmla="*/ 3305644 h 3305644"/>
              <a:gd name="connsiteX1" fmla="*/ 2938463 w 9749319"/>
              <a:gd name="connsiteY1" fmla="*/ 224306 h 3305644"/>
              <a:gd name="connsiteX2" fmla="*/ 9749319 w 9749319"/>
              <a:gd name="connsiteY2" fmla="*/ 508294 h 3305644"/>
              <a:gd name="connsiteX0" fmla="*/ 0 w 9749319"/>
              <a:gd name="connsiteY0" fmla="*/ 3297285 h 3297285"/>
              <a:gd name="connsiteX1" fmla="*/ 2938463 w 9749319"/>
              <a:gd name="connsiteY1" fmla="*/ 215947 h 3297285"/>
              <a:gd name="connsiteX2" fmla="*/ 9749319 w 9749319"/>
              <a:gd name="connsiteY2" fmla="*/ 499935 h 3297285"/>
              <a:gd name="connsiteX0" fmla="*/ 0 w 9749319"/>
              <a:gd name="connsiteY0" fmla="*/ 3290444 h 3290444"/>
              <a:gd name="connsiteX1" fmla="*/ 2938463 w 9749319"/>
              <a:gd name="connsiteY1" fmla="*/ 209106 h 3290444"/>
              <a:gd name="connsiteX2" fmla="*/ 9749319 w 9749319"/>
              <a:gd name="connsiteY2" fmla="*/ 493094 h 3290444"/>
              <a:gd name="connsiteX0" fmla="*/ 0 w 9749319"/>
              <a:gd name="connsiteY0" fmla="*/ 3293826 h 3293826"/>
              <a:gd name="connsiteX1" fmla="*/ 2938463 w 9749319"/>
              <a:gd name="connsiteY1" fmla="*/ 212488 h 3293826"/>
              <a:gd name="connsiteX2" fmla="*/ 9749319 w 9749319"/>
              <a:gd name="connsiteY2" fmla="*/ 496476 h 3293826"/>
              <a:gd name="connsiteX0" fmla="*/ 0 w 9749319"/>
              <a:gd name="connsiteY0" fmla="*/ 3342514 h 3342514"/>
              <a:gd name="connsiteX1" fmla="*/ 3226885 w 9749319"/>
              <a:gd name="connsiteY1" fmla="*/ 197579 h 3342514"/>
              <a:gd name="connsiteX2" fmla="*/ 9749319 w 9749319"/>
              <a:gd name="connsiteY2" fmla="*/ 545164 h 3342514"/>
              <a:gd name="connsiteX0" fmla="*/ 0 w 9749319"/>
              <a:gd name="connsiteY0" fmla="*/ 3342514 h 3342514"/>
              <a:gd name="connsiteX1" fmla="*/ 3226885 w 9749319"/>
              <a:gd name="connsiteY1" fmla="*/ 197579 h 3342514"/>
              <a:gd name="connsiteX2" fmla="*/ 9749319 w 9749319"/>
              <a:gd name="connsiteY2" fmla="*/ 545164 h 3342514"/>
              <a:gd name="connsiteX0" fmla="*/ 0 w 9749319"/>
              <a:gd name="connsiteY0" fmla="*/ 3342514 h 3342514"/>
              <a:gd name="connsiteX1" fmla="*/ 3226885 w 9749319"/>
              <a:gd name="connsiteY1" fmla="*/ 197579 h 3342514"/>
              <a:gd name="connsiteX2" fmla="*/ 9749319 w 9749319"/>
              <a:gd name="connsiteY2" fmla="*/ 545164 h 3342514"/>
              <a:gd name="connsiteX0" fmla="*/ 0 w 9749319"/>
              <a:gd name="connsiteY0" fmla="*/ 3342514 h 3342514"/>
              <a:gd name="connsiteX1" fmla="*/ 3226885 w 9749319"/>
              <a:gd name="connsiteY1" fmla="*/ 197579 h 3342514"/>
              <a:gd name="connsiteX2" fmla="*/ 9749319 w 9749319"/>
              <a:gd name="connsiteY2" fmla="*/ 545164 h 3342514"/>
              <a:gd name="connsiteX0" fmla="*/ 0 w 9749319"/>
              <a:gd name="connsiteY0" fmla="*/ 3342514 h 3342514"/>
              <a:gd name="connsiteX1" fmla="*/ 3226885 w 9749319"/>
              <a:gd name="connsiteY1" fmla="*/ 197579 h 3342514"/>
              <a:gd name="connsiteX2" fmla="*/ 9749319 w 9749319"/>
              <a:gd name="connsiteY2" fmla="*/ 545164 h 3342514"/>
              <a:gd name="connsiteX0" fmla="*/ 0 w 9749319"/>
              <a:gd name="connsiteY0" fmla="*/ 3334898 h 3334898"/>
              <a:gd name="connsiteX1" fmla="*/ 3226885 w 9749319"/>
              <a:gd name="connsiteY1" fmla="*/ 189963 h 3334898"/>
              <a:gd name="connsiteX2" fmla="*/ 9749319 w 9749319"/>
              <a:gd name="connsiteY2" fmla="*/ 564047 h 3334898"/>
              <a:gd name="connsiteX0" fmla="*/ 0 w 9744075"/>
              <a:gd name="connsiteY0" fmla="*/ 3324751 h 3324751"/>
              <a:gd name="connsiteX1" fmla="*/ 3226885 w 9744075"/>
              <a:gd name="connsiteY1" fmla="*/ 179816 h 3324751"/>
              <a:gd name="connsiteX2" fmla="*/ 9744075 w 9744075"/>
              <a:gd name="connsiteY2" fmla="*/ 590998 h 3324751"/>
              <a:gd name="connsiteX0" fmla="*/ 0 w 9744075"/>
              <a:gd name="connsiteY0" fmla="*/ 3331256 h 3331256"/>
              <a:gd name="connsiteX1" fmla="*/ 3226885 w 9744075"/>
              <a:gd name="connsiteY1" fmla="*/ 186321 h 3331256"/>
              <a:gd name="connsiteX2" fmla="*/ 9744075 w 9744075"/>
              <a:gd name="connsiteY2" fmla="*/ 597503 h 3331256"/>
            </a:gdLst>
            <a:ahLst/>
            <a:cxnLst>
              <a:cxn ang="0">
                <a:pos x="connsiteX0" y="connsiteY0"/>
              </a:cxn>
              <a:cxn ang="0">
                <a:pos x="connsiteX1" y="connsiteY1"/>
              </a:cxn>
              <a:cxn ang="0">
                <a:pos x="connsiteX2" y="connsiteY2"/>
              </a:cxn>
            </a:cxnLst>
            <a:rect l="l" t="t" r="r" b="b"/>
            <a:pathLst>
              <a:path w="9744075" h="3331256">
                <a:moveTo>
                  <a:pt x="0" y="3331256"/>
                </a:moveTo>
                <a:cubicBezTo>
                  <a:pt x="502137" y="1889544"/>
                  <a:pt x="1602872" y="641947"/>
                  <a:pt x="3226885" y="186321"/>
                </a:cubicBezTo>
                <a:cubicBezTo>
                  <a:pt x="4850898" y="-269305"/>
                  <a:pt x="7018735" y="205718"/>
                  <a:pt x="9744075" y="597503"/>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799"/>
          </a:p>
        </p:txBody>
      </p:sp>
      <p:grpSp>
        <p:nvGrpSpPr>
          <p:cNvPr id="119" name="Group 118">
            <a:extLst>
              <a:ext uri="{FF2B5EF4-FFF2-40B4-BE49-F238E27FC236}">
                <a16:creationId xmlns:a16="http://schemas.microsoft.com/office/drawing/2014/main" id="{D6CC7A5E-F1D4-48A8-B633-BF8440EA8F93}"/>
              </a:ext>
            </a:extLst>
          </p:cNvPr>
          <p:cNvGrpSpPr/>
          <p:nvPr/>
        </p:nvGrpSpPr>
        <p:grpSpPr>
          <a:xfrm>
            <a:off x="810166" y="1331735"/>
            <a:ext cx="9094146" cy="4219606"/>
            <a:chOff x="883787" y="1331735"/>
            <a:chExt cx="10914073" cy="4219606"/>
          </a:xfrm>
        </p:grpSpPr>
        <p:sp>
          <p:nvSpPr>
            <p:cNvPr id="96" name="Freeform: Shape 95">
              <a:extLst>
                <a:ext uri="{FF2B5EF4-FFF2-40B4-BE49-F238E27FC236}">
                  <a16:creationId xmlns:a16="http://schemas.microsoft.com/office/drawing/2014/main" id="{C996F32B-FF48-4461-8654-53EB87D3223F}"/>
                </a:ext>
              </a:extLst>
            </p:cNvPr>
            <p:cNvSpPr/>
            <p:nvPr/>
          </p:nvSpPr>
          <p:spPr>
            <a:xfrm>
              <a:off x="883787" y="2860699"/>
              <a:ext cx="4959985" cy="2690642"/>
            </a:xfrm>
            <a:custGeom>
              <a:avLst/>
              <a:gdLst>
                <a:gd name="connsiteX0" fmla="*/ 4946438 w 4946438"/>
                <a:gd name="connsiteY0" fmla="*/ 0 h 2661009"/>
                <a:gd name="connsiteX1" fmla="*/ 4946438 w 4946438"/>
                <a:gd name="connsiteY1" fmla="*/ 1667929 h 2661009"/>
                <a:gd name="connsiteX2" fmla="*/ 0 w 4946438"/>
                <a:gd name="connsiteY2" fmla="*/ 2661009 h 2661009"/>
                <a:gd name="connsiteX3" fmla="*/ 3612888 w 4946438"/>
                <a:gd name="connsiteY3" fmla="*/ 141268 h 2661009"/>
                <a:gd name="connsiteX4" fmla="*/ 4699989 w 4946438"/>
                <a:gd name="connsiteY4" fmla="*/ 9214 h 2661009"/>
                <a:gd name="connsiteX5" fmla="*/ 4946438 w 4946438"/>
                <a:gd name="connsiteY5" fmla="*/ 0 h 2661009"/>
                <a:gd name="connsiteX0" fmla="*/ 4946438 w 4946438"/>
                <a:gd name="connsiteY0" fmla="*/ 0 h 2661009"/>
                <a:gd name="connsiteX1" fmla="*/ 0 w 4946438"/>
                <a:gd name="connsiteY1" fmla="*/ 2661009 h 2661009"/>
                <a:gd name="connsiteX2" fmla="*/ 3612888 w 4946438"/>
                <a:gd name="connsiteY2" fmla="*/ 141268 h 2661009"/>
                <a:gd name="connsiteX3" fmla="*/ 4699989 w 4946438"/>
                <a:gd name="connsiteY3" fmla="*/ 9214 h 2661009"/>
                <a:gd name="connsiteX4" fmla="*/ 4946438 w 4946438"/>
                <a:gd name="connsiteY4" fmla="*/ 0 h 2661009"/>
                <a:gd name="connsiteX0" fmla="*/ 0 w 4946438"/>
                <a:gd name="connsiteY0" fmla="*/ 2661009 h 2752449"/>
                <a:gd name="connsiteX1" fmla="*/ 3612888 w 4946438"/>
                <a:gd name="connsiteY1" fmla="*/ 141268 h 2752449"/>
                <a:gd name="connsiteX2" fmla="*/ 4699989 w 4946438"/>
                <a:gd name="connsiteY2" fmla="*/ 9214 h 2752449"/>
                <a:gd name="connsiteX3" fmla="*/ 4946438 w 4946438"/>
                <a:gd name="connsiteY3" fmla="*/ 0 h 2752449"/>
                <a:gd name="connsiteX4" fmla="*/ 91440 w 4946438"/>
                <a:gd name="connsiteY4" fmla="*/ 2752449 h 2752449"/>
                <a:gd name="connsiteX0" fmla="*/ 0 w 4946438"/>
                <a:gd name="connsiteY0" fmla="*/ 2661009 h 2752449"/>
                <a:gd name="connsiteX1" fmla="*/ 3612888 w 4946438"/>
                <a:gd name="connsiteY1" fmla="*/ 141268 h 2752449"/>
                <a:gd name="connsiteX2" fmla="*/ 4699989 w 4946438"/>
                <a:gd name="connsiteY2" fmla="*/ 9214 h 2752449"/>
                <a:gd name="connsiteX3" fmla="*/ 4946438 w 4946438"/>
                <a:gd name="connsiteY3" fmla="*/ 0 h 2752449"/>
                <a:gd name="connsiteX4" fmla="*/ 91440 w 4946438"/>
                <a:gd name="connsiteY4" fmla="*/ 2752449 h 2752449"/>
                <a:gd name="connsiteX0" fmla="*/ 0 w 4946438"/>
                <a:gd name="connsiteY0" fmla="*/ 2661009 h 2661009"/>
                <a:gd name="connsiteX1" fmla="*/ 3612888 w 4946438"/>
                <a:gd name="connsiteY1" fmla="*/ 141268 h 2661009"/>
                <a:gd name="connsiteX2" fmla="*/ 4699989 w 4946438"/>
                <a:gd name="connsiteY2" fmla="*/ 9214 h 2661009"/>
                <a:gd name="connsiteX3" fmla="*/ 4946438 w 4946438"/>
                <a:gd name="connsiteY3" fmla="*/ 0 h 2661009"/>
                <a:gd name="connsiteX0" fmla="*/ 0 w 4951509"/>
                <a:gd name="connsiteY0" fmla="*/ 2690642 h 2690642"/>
                <a:gd name="connsiteX1" fmla="*/ 3617959 w 4951509"/>
                <a:gd name="connsiteY1" fmla="*/ 141268 h 2690642"/>
                <a:gd name="connsiteX2" fmla="*/ 4705060 w 4951509"/>
                <a:gd name="connsiteY2" fmla="*/ 9214 h 2690642"/>
                <a:gd name="connsiteX3" fmla="*/ 4951509 w 4951509"/>
                <a:gd name="connsiteY3" fmla="*/ 0 h 2690642"/>
              </a:gdLst>
              <a:ahLst/>
              <a:cxnLst>
                <a:cxn ang="0">
                  <a:pos x="connsiteX0" y="connsiteY0"/>
                </a:cxn>
                <a:cxn ang="0">
                  <a:pos x="connsiteX1" y="connsiteY1"/>
                </a:cxn>
                <a:cxn ang="0">
                  <a:pos x="connsiteX2" y="connsiteY2"/>
                </a:cxn>
                <a:cxn ang="0">
                  <a:pos x="connsiteX3" y="connsiteY3"/>
                </a:cxn>
              </a:cxnLst>
              <a:rect l="l" t="t" r="r" b="b"/>
              <a:pathLst>
                <a:path w="4951509" h="2690642">
                  <a:moveTo>
                    <a:pt x="0" y="2690642"/>
                  </a:moveTo>
                  <a:cubicBezTo>
                    <a:pt x="562203" y="1535534"/>
                    <a:pt x="1799680" y="506318"/>
                    <a:pt x="3617959" y="141268"/>
                  </a:cubicBezTo>
                  <a:cubicBezTo>
                    <a:pt x="3958887" y="72821"/>
                    <a:pt x="4321220" y="30588"/>
                    <a:pt x="4705060" y="9214"/>
                  </a:cubicBezTo>
                  <a:lnTo>
                    <a:pt x="4951509" y="0"/>
                  </a:lnTo>
                </a:path>
              </a:pathLst>
            </a:custGeom>
            <a:noFill/>
            <a:ln w="2857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8" name="Arc 107">
              <a:extLst>
                <a:ext uri="{FF2B5EF4-FFF2-40B4-BE49-F238E27FC236}">
                  <a16:creationId xmlns:a16="http://schemas.microsoft.com/office/drawing/2014/main" id="{3A474A8C-6E41-455D-86BA-59DEA024A30D}"/>
                </a:ext>
              </a:extLst>
            </p:cNvPr>
            <p:cNvSpPr/>
            <p:nvPr/>
          </p:nvSpPr>
          <p:spPr>
            <a:xfrm flipV="1">
              <a:off x="5888421" y="1331735"/>
              <a:ext cx="5909439" cy="1537215"/>
            </a:xfrm>
            <a:custGeom>
              <a:avLst/>
              <a:gdLst>
                <a:gd name="connsiteX0" fmla="*/ 4968224 w 10911247"/>
                <a:gd name="connsiteY0" fmla="*/ 5720 h 2860698"/>
                <a:gd name="connsiteX1" fmla="*/ 6460517 w 10911247"/>
                <a:gd name="connsiteY1" fmla="*/ 24474 h 2860698"/>
                <a:gd name="connsiteX2" fmla="*/ 10911247 w 10911247"/>
                <a:gd name="connsiteY2" fmla="*/ 1430350 h 2860698"/>
                <a:gd name="connsiteX3" fmla="*/ 5455624 w 10911247"/>
                <a:gd name="connsiteY3" fmla="*/ 1430349 h 2860698"/>
                <a:gd name="connsiteX4" fmla="*/ 4968224 w 10911247"/>
                <a:gd name="connsiteY4" fmla="*/ 5720 h 2860698"/>
                <a:gd name="connsiteX0" fmla="*/ 4968224 w 10911247"/>
                <a:gd name="connsiteY0" fmla="*/ 5720 h 2860698"/>
                <a:gd name="connsiteX1" fmla="*/ 6460517 w 10911247"/>
                <a:gd name="connsiteY1" fmla="*/ 24474 h 2860698"/>
                <a:gd name="connsiteX2" fmla="*/ 10911247 w 10911247"/>
                <a:gd name="connsiteY2" fmla="*/ 1430350 h 2860698"/>
                <a:gd name="connsiteX0" fmla="*/ 0 w 5943023"/>
                <a:gd name="connsiteY0" fmla="*/ 5720 h 1430350"/>
                <a:gd name="connsiteX1" fmla="*/ 1492293 w 5943023"/>
                <a:gd name="connsiteY1" fmla="*/ 24474 h 1430350"/>
                <a:gd name="connsiteX2" fmla="*/ 5943023 w 5943023"/>
                <a:gd name="connsiteY2" fmla="*/ 1430350 h 1430350"/>
                <a:gd name="connsiteX3" fmla="*/ 487400 w 5943023"/>
                <a:gd name="connsiteY3" fmla="*/ 1430349 h 1430350"/>
                <a:gd name="connsiteX4" fmla="*/ 0 w 5943023"/>
                <a:gd name="connsiteY4" fmla="*/ 5720 h 1430350"/>
                <a:gd name="connsiteX0" fmla="*/ 0 w 5943023"/>
                <a:gd name="connsiteY0" fmla="*/ 5720 h 1430350"/>
                <a:gd name="connsiteX1" fmla="*/ 1619293 w 5943023"/>
                <a:gd name="connsiteY1" fmla="*/ 87974 h 1430350"/>
                <a:gd name="connsiteX2" fmla="*/ 5943023 w 5943023"/>
                <a:gd name="connsiteY2" fmla="*/ 1430350 h 1430350"/>
                <a:gd name="connsiteX0" fmla="*/ 0 w 5943023"/>
                <a:gd name="connsiteY0" fmla="*/ 5720 h 1430350"/>
                <a:gd name="connsiteX1" fmla="*/ 1492293 w 5943023"/>
                <a:gd name="connsiteY1" fmla="*/ 24474 h 1430350"/>
                <a:gd name="connsiteX2" fmla="*/ 5943023 w 5943023"/>
                <a:gd name="connsiteY2" fmla="*/ 1430350 h 1430350"/>
                <a:gd name="connsiteX3" fmla="*/ 487400 w 5943023"/>
                <a:gd name="connsiteY3" fmla="*/ 1430349 h 1430350"/>
                <a:gd name="connsiteX4" fmla="*/ 0 w 5943023"/>
                <a:gd name="connsiteY4" fmla="*/ 5720 h 1430350"/>
                <a:gd name="connsiteX0" fmla="*/ 0 w 5943023"/>
                <a:gd name="connsiteY0" fmla="*/ 5720 h 1430350"/>
                <a:gd name="connsiteX1" fmla="*/ 1619293 w 5943023"/>
                <a:gd name="connsiteY1" fmla="*/ 87974 h 1430350"/>
                <a:gd name="connsiteX2" fmla="*/ 4465891 w 5943023"/>
                <a:gd name="connsiteY2" fmla="*/ 581048 h 1430350"/>
                <a:gd name="connsiteX3" fmla="*/ 5943023 w 5943023"/>
                <a:gd name="connsiteY3" fmla="*/ 1430350 h 1430350"/>
                <a:gd name="connsiteX0" fmla="*/ 0 w 5943023"/>
                <a:gd name="connsiteY0" fmla="*/ 5720 h 1430350"/>
                <a:gd name="connsiteX1" fmla="*/ 1492293 w 5943023"/>
                <a:gd name="connsiteY1" fmla="*/ 24474 h 1430350"/>
                <a:gd name="connsiteX2" fmla="*/ 5943023 w 5943023"/>
                <a:gd name="connsiteY2" fmla="*/ 1430350 h 1430350"/>
                <a:gd name="connsiteX3" fmla="*/ 487400 w 5943023"/>
                <a:gd name="connsiteY3" fmla="*/ 1430349 h 1430350"/>
                <a:gd name="connsiteX4" fmla="*/ 0 w 5943023"/>
                <a:gd name="connsiteY4" fmla="*/ 5720 h 1430350"/>
                <a:gd name="connsiteX0" fmla="*/ 0 w 5943023"/>
                <a:gd name="connsiteY0" fmla="*/ 5720 h 1430350"/>
                <a:gd name="connsiteX1" fmla="*/ 1619293 w 5943023"/>
                <a:gd name="connsiteY1" fmla="*/ 87974 h 1430350"/>
                <a:gd name="connsiteX2" fmla="*/ 4453191 w 5943023"/>
                <a:gd name="connsiteY2" fmla="*/ 619148 h 1430350"/>
                <a:gd name="connsiteX3" fmla="*/ 5943023 w 5943023"/>
                <a:gd name="connsiteY3" fmla="*/ 1430350 h 1430350"/>
                <a:gd name="connsiteX0" fmla="*/ 0 w 5943023"/>
                <a:gd name="connsiteY0" fmla="*/ 5720 h 1430350"/>
                <a:gd name="connsiteX1" fmla="*/ 1492293 w 5943023"/>
                <a:gd name="connsiteY1" fmla="*/ 24474 h 1430350"/>
                <a:gd name="connsiteX2" fmla="*/ 5943023 w 5943023"/>
                <a:gd name="connsiteY2" fmla="*/ 1430350 h 1430350"/>
                <a:gd name="connsiteX3" fmla="*/ 487400 w 5943023"/>
                <a:gd name="connsiteY3" fmla="*/ 1430349 h 1430350"/>
                <a:gd name="connsiteX4" fmla="*/ 0 w 5943023"/>
                <a:gd name="connsiteY4" fmla="*/ 5720 h 1430350"/>
                <a:gd name="connsiteX0" fmla="*/ 0 w 5943023"/>
                <a:gd name="connsiteY0" fmla="*/ 5720 h 1430350"/>
                <a:gd name="connsiteX1" fmla="*/ 1619293 w 5943023"/>
                <a:gd name="connsiteY1" fmla="*/ 87974 h 1430350"/>
                <a:gd name="connsiteX2" fmla="*/ 4402391 w 5943023"/>
                <a:gd name="connsiteY2" fmla="*/ 682648 h 1430350"/>
                <a:gd name="connsiteX3" fmla="*/ 5943023 w 5943023"/>
                <a:gd name="connsiteY3" fmla="*/ 1430350 h 1430350"/>
                <a:gd name="connsiteX0" fmla="*/ 0 w 5943023"/>
                <a:gd name="connsiteY0" fmla="*/ 5720 h 1430350"/>
                <a:gd name="connsiteX1" fmla="*/ 1492293 w 5943023"/>
                <a:gd name="connsiteY1" fmla="*/ 24474 h 1430350"/>
                <a:gd name="connsiteX2" fmla="*/ 5943023 w 5943023"/>
                <a:gd name="connsiteY2" fmla="*/ 1430350 h 1430350"/>
                <a:gd name="connsiteX3" fmla="*/ 487400 w 5943023"/>
                <a:gd name="connsiteY3" fmla="*/ 1430349 h 1430350"/>
                <a:gd name="connsiteX4" fmla="*/ 0 w 5943023"/>
                <a:gd name="connsiteY4" fmla="*/ 5720 h 1430350"/>
                <a:gd name="connsiteX0" fmla="*/ 0 w 5943023"/>
                <a:gd name="connsiteY0" fmla="*/ 5720 h 1430350"/>
                <a:gd name="connsiteX1" fmla="*/ 1619293 w 5943023"/>
                <a:gd name="connsiteY1" fmla="*/ 87974 h 1430350"/>
                <a:gd name="connsiteX2" fmla="*/ 4326191 w 5943023"/>
                <a:gd name="connsiteY2" fmla="*/ 714398 h 1430350"/>
                <a:gd name="connsiteX3" fmla="*/ 5943023 w 5943023"/>
                <a:gd name="connsiteY3" fmla="*/ 1430350 h 1430350"/>
                <a:gd name="connsiteX0" fmla="*/ 0 w 5943023"/>
                <a:gd name="connsiteY0" fmla="*/ 5720 h 1430350"/>
                <a:gd name="connsiteX1" fmla="*/ 1492293 w 5943023"/>
                <a:gd name="connsiteY1" fmla="*/ 24474 h 1430350"/>
                <a:gd name="connsiteX2" fmla="*/ 5943023 w 5943023"/>
                <a:gd name="connsiteY2" fmla="*/ 1430350 h 1430350"/>
                <a:gd name="connsiteX3" fmla="*/ 487400 w 5943023"/>
                <a:gd name="connsiteY3" fmla="*/ 1430349 h 1430350"/>
                <a:gd name="connsiteX4" fmla="*/ 0 w 5943023"/>
                <a:gd name="connsiteY4" fmla="*/ 5720 h 1430350"/>
                <a:gd name="connsiteX0" fmla="*/ 0 w 5943023"/>
                <a:gd name="connsiteY0" fmla="*/ 5720 h 1430350"/>
                <a:gd name="connsiteX1" fmla="*/ 1619293 w 5943023"/>
                <a:gd name="connsiteY1" fmla="*/ 87974 h 1430350"/>
                <a:gd name="connsiteX2" fmla="*/ 4281741 w 5943023"/>
                <a:gd name="connsiteY2" fmla="*/ 727098 h 1430350"/>
                <a:gd name="connsiteX3" fmla="*/ 5943023 w 5943023"/>
                <a:gd name="connsiteY3" fmla="*/ 1430350 h 1430350"/>
                <a:gd name="connsiteX0" fmla="*/ 0 w 5943023"/>
                <a:gd name="connsiteY0" fmla="*/ 5720 h 1430350"/>
                <a:gd name="connsiteX1" fmla="*/ 1492293 w 5943023"/>
                <a:gd name="connsiteY1" fmla="*/ 24474 h 1430350"/>
                <a:gd name="connsiteX2" fmla="*/ 5943023 w 5943023"/>
                <a:gd name="connsiteY2" fmla="*/ 1430350 h 1430350"/>
                <a:gd name="connsiteX3" fmla="*/ 487400 w 5943023"/>
                <a:gd name="connsiteY3" fmla="*/ 1430349 h 1430350"/>
                <a:gd name="connsiteX4" fmla="*/ 0 w 5943023"/>
                <a:gd name="connsiteY4" fmla="*/ 5720 h 1430350"/>
                <a:gd name="connsiteX0" fmla="*/ 0 w 5943023"/>
                <a:gd name="connsiteY0" fmla="*/ 5720 h 1430350"/>
                <a:gd name="connsiteX1" fmla="*/ 1574843 w 5943023"/>
                <a:gd name="connsiteY1" fmla="*/ 100674 h 1430350"/>
                <a:gd name="connsiteX2" fmla="*/ 4281741 w 5943023"/>
                <a:gd name="connsiteY2" fmla="*/ 727098 h 1430350"/>
                <a:gd name="connsiteX3" fmla="*/ 5943023 w 5943023"/>
                <a:gd name="connsiteY3" fmla="*/ 1430350 h 1430350"/>
                <a:gd name="connsiteX0" fmla="*/ 0 w 5943023"/>
                <a:gd name="connsiteY0" fmla="*/ 5720 h 1430350"/>
                <a:gd name="connsiteX1" fmla="*/ 1492293 w 5943023"/>
                <a:gd name="connsiteY1" fmla="*/ 24474 h 1430350"/>
                <a:gd name="connsiteX2" fmla="*/ 5943023 w 5943023"/>
                <a:gd name="connsiteY2" fmla="*/ 1430350 h 1430350"/>
                <a:gd name="connsiteX3" fmla="*/ 487400 w 5943023"/>
                <a:gd name="connsiteY3" fmla="*/ 1430349 h 1430350"/>
                <a:gd name="connsiteX4" fmla="*/ 0 w 5943023"/>
                <a:gd name="connsiteY4" fmla="*/ 5720 h 1430350"/>
                <a:gd name="connsiteX0" fmla="*/ 0 w 5943023"/>
                <a:gd name="connsiteY0" fmla="*/ 5720 h 1430350"/>
                <a:gd name="connsiteX1" fmla="*/ 1568493 w 5943023"/>
                <a:gd name="connsiteY1" fmla="*/ 113374 h 1430350"/>
                <a:gd name="connsiteX2" fmla="*/ 4281741 w 5943023"/>
                <a:gd name="connsiteY2" fmla="*/ 727098 h 1430350"/>
                <a:gd name="connsiteX3" fmla="*/ 5943023 w 5943023"/>
                <a:gd name="connsiteY3" fmla="*/ 1430350 h 1430350"/>
                <a:gd name="connsiteX0" fmla="*/ 0 w 5943023"/>
                <a:gd name="connsiteY0" fmla="*/ 5720 h 1430350"/>
                <a:gd name="connsiteX1" fmla="*/ 1492293 w 5943023"/>
                <a:gd name="connsiteY1" fmla="*/ 24474 h 1430350"/>
                <a:gd name="connsiteX2" fmla="*/ 5943023 w 5943023"/>
                <a:gd name="connsiteY2" fmla="*/ 1430350 h 1430350"/>
                <a:gd name="connsiteX3" fmla="*/ 487400 w 5943023"/>
                <a:gd name="connsiteY3" fmla="*/ 1430349 h 1430350"/>
                <a:gd name="connsiteX4" fmla="*/ 0 w 5943023"/>
                <a:gd name="connsiteY4" fmla="*/ 5720 h 1430350"/>
                <a:gd name="connsiteX0" fmla="*/ 0 w 5943023"/>
                <a:gd name="connsiteY0" fmla="*/ 5720 h 1430350"/>
                <a:gd name="connsiteX1" fmla="*/ 1568493 w 5943023"/>
                <a:gd name="connsiteY1" fmla="*/ 113374 h 1430350"/>
                <a:gd name="connsiteX2" fmla="*/ 4281741 w 5943023"/>
                <a:gd name="connsiteY2" fmla="*/ 727098 h 1430350"/>
                <a:gd name="connsiteX3" fmla="*/ 5943023 w 5943023"/>
                <a:gd name="connsiteY3" fmla="*/ 1430350 h 1430350"/>
              </a:gdLst>
              <a:ahLst/>
              <a:cxnLst>
                <a:cxn ang="0">
                  <a:pos x="connsiteX0" y="connsiteY0"/>
                </a:cxn>
                <a:cxn ang="0">
                  <a:pos x="connsiteX1" y="connsiteY1"/>
                </a:cxn>
                <a:cxn ang="0">
                  <a:pos x="connsiteX2" y="connsiteY2"/>
                </a:cxn>
                <a:cxn ang="0">
                  <a:pos x="connsiteX3" y="connsiteY3"/>
                </a:cxn>
              </a:cxnLst>
              <a:rect l="l" t="t" r="r" b="b"/>
              <a:pathLst>
                <a:path w="5943023" h="1430350" stroke="0" extrusionOk="0">
                  <a:moveTo>
                    <a:pt x="0" y="5720"/>
                  </a:moveTo>
                  <a:cubicBezTo>
                    <a:pt x="498358" y="-6000"/>
                    <a:pt x="1000496" y="311"/>
                    <a:pt x="1492293" y="24474"/>
                  </a:cubicBezTo>
                  <a:cubicBezTo>
                    <a:pt x="4072896" y="151265"/>
                    <a:pt x="5943023" y="741992"/>
                    <a:pt x="5943023" y="1430350"/>
                  </a:cubicBezTo>
                  <a:lnTo>
                    <a:pt x="487400" y="1430349"/>
                  </a:lnTo>
                  <a:lnTo>
                    <a:pt x="0" y="5720"/>
                  </a:lnTo>
                  <a:close/>
                </a:path>
                <a:path w="5943023" h="1430350" fill="none">
                  <a:moveTo>
                    <a:pt x="0" y="5720"/>
                  </a:moveTo>
                  <a:cubicBezTo>
                    <a:pt x="498358" y="-6000"/>
                    <a:pt x="1146546" y="63811"/>
                    <a:pt x="1568493" y="113374"/>
                  </a:cubicBezTo>
                  <a:cubicBezTo>
                    <a:pt x="2322333" y="194445"/>
                    <a:pt x="3561119" y="503369"/>
                    <a:pt x="4281741" y="727098"/>
                  </a:cubicBezTo>
                  <a:cubicBezTo>
                    <a:pt x="5002363" y="950827"/>
                    <a:pt x="5706359" y="1273983"/>
                    <a:pt x="5943023" y="1430350"/>
                  </a:cubicBezTo>
                </a:path>
              </a:pathLst>
            </a:custGeom>
            <a:noFill/>
            <a:ln w="2857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lt1"/>
                </a:solidFill>
              </a:endParaRPr>
            </a:p>
          </p:txBody>
        </p:sp>
      </p:grpSp>
      <p:cxnSp>
        <p:nvCxnSpPr>
          <p:cNvPr id="86" name="Straight Connector 85">
            <a:extLst>
              <a:ext uri="{FF2B5EF4-FFF2-40B4-BE49-F238E27FC236}">
                <a16:creationId xmlns:a16="http://schemas.microsoft.com/office/drawing/2014/main" id="{C40194F0-C55A-4B52-8CA3-DEBEEFCF5A0E}"/>
              </a:ext>
            </a:extLst>
          </p:cNvPr>
          <p:cNvCxnSpPr>
            <a:cxnSpLocks/>
          </p:cNvCxnSpPr>
          <p:nvPr/>
        </p:nvCxnSpPr>
        <p:spPr>
          <a:xfrm flipV="1">
            <a:off x="5099579" y="1323483"/>
            <a:ext cx="0" cy="4249772"/>
          </a:xfrm>
          <a:prstGeom prst="line">
            <a:avLst/>
          </a:prstGeom>
          <a:ln w="15875" cap="flat" cmpd="sng" algn="ctr">
            <a:solidFill>
              <a:schemeClr val="bg1">
                <a:lumMod val="85000"/>
              </a:schemeClr>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8" name="Isosceles Triangle 87">
            <a:extLst>
              <a:ext uri="{FF2B5EF4-FFF2-40B4-BE49-F238E27FC236}">
                <a16:creationId xmlns:a16="http://schemas.microsoft.com/office/drawing/2014/main" id="{EBA035FB-7E1C-4DC8-AF2F-99DC7696359C}"/>
              </a:ext>
            </a:extLst>
          </p:cNvPr>
          <p:cNvSpPr/>
          <p:nvPr/>
        </p:nvSpPr>
        <p:spPr>
          <a:xfrm flipV="1">
            <a:off x="5039631" y="3621804"/>
            <a:ext cx="119896" cy="49033"/>
          </a:xfrm>
          <a:prstGeom prst="triangle">
            <a:avLst/>
          </a:prstGeom>
          <a:solidFill>
            <a:srgbClr val="FEE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rgbClr val="FA4616"/>
              </a:solidFill>
            </a:endParaRPr>
          </a:p>
        </p:txBody>
      </p:sp>
      <p:sp>
        <p:nvSpPr>
          <p:cNvPr id="85" name="Oval 84">
            <a:extLst>
              <a:ext uri="{FF2B5EF4-FFF2-40B4-BE49-F238E27FC236}">
                <a16:creationId xmlns:a16="http://schemas.microsoft.com/office/drawing/2014/main" id="{42806002-B6F2-46A0-8D24-D3933418454F}"/>
              </a:ext>
            </a:extLst>
          </p:cNvPr>
          <p:cNvSpPr>
            <a:spLocks noChangeAspect="1"/>
          </p:cNvSpPr>
          <p:nvPr/>
        </p:nvSpPr>
        <p:spPr>
          <a:xfrm>
            <a:off x="4997726" y="2786319"/>
            <a:ext cx="203706" cy="2037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4FBEC7D4-F5F4-468F-9AF6-4036C5629411}"/>
              </a:ext>
            </a:extLst>
          </p:cNvPr>
          <p:cNvSpPr/>
          <p:nvPr/>
        </p:nvSpPr>
        <p:spPr>
          <a:xfrm>
            <a:off x="8460395" y="2311884"/>
            <a:ext cx="1494200" cy="369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spAutoFit/>
          </a:bodyPr>
          <a:lstStyle/>
          <a:p>
            <a:pPr algn="ctr" defTabSz="914126"/>
            <a:r>
              <a:rPr lang="en-US" sz="1200" b="1">
                <a:solidFill>
                  <a:schemeClr val="accent1"/>
                </a:solidFill>
                <a:latin typeface="+mj-lt"/>
                <a:cs typeface="Poppins" panose="00000500000000000000" pitchFamily="50" charset="0"/>
              </a:rPr>
              <a:t>Continuous Testing with Test Suite</a:t>
            </a:r>
          </a:p>
        </p:txBody>
      </p:sp>
      <p:pic>
        <p:nvPicPr>
          <p:cNvPr id="117" name="Graphic 116">
            <a:extLst>
              <a:ext uri="{FF2B5EF4-FFF2-40B4-BE49-F238E27FC236}">
                <a16:creationId xmlns:a16="http://schemas.microsoft.com/office/drawing/2014/main" id="{9D45DBAB-8E24-406B-98D9-007175865B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4074" y="1773296"/>
            <a:ext cx="557154" cy="557154"/>
          </a:xfrm>
          <a:prstGeom prst="rect">
            <a:avLst/>
          </a:prstGeom>
        </p:spPr>
      </p:pic>
      <p:cxnSp>
        <p:nvCxnSpPr>
          <p:cNvPr id="124" name="Straight Connector 123">
            <a:extLst>
              <a:ext uri="{FF2B5EF4-FFF2-40B4-BE49-F238E27FC236}">
                <a16:creationId xmlns:a16="http://schemas.microsoft.com/office/drawing/2014/main" id="{BB0856D3-44EF-437B-8FA6-4DA3246EA831}"/>
              </a:ext>
            </a:extLst>
          </p:cNvPr>
          <p:cNvCxnSpPr>
            <a:cxnSpLocks/>
          </p:cNvCxnSpPr>
          <p:nvPr/>
        </p:nvCxnSpPr>
        <p:spPr>
          <a:xfrm>
            <a:off x="986037" y="1898437"/>
            <a:ext cx="3168650" cy="0"/>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45" name="Group 144">
            <a:extLst>
              <a:ext uri="{FF2B5EF4-FFF2-40B4-BE49-F238E27FC236}">
                <a16:creationId xmlns:a16="http://schemas.microsoft.com/office/drawing/2014/main" id="{C750014D-739C-4C69-B4D7-3A511B680228}"/>
              </a:ext>
            </a:extLst>
          </p:cNvPr>
          <p:cNvGrpSpPr/>
          <p:nvPr/>
        </p:nvGrpSpPr>
        <p:grpSpPr>
          <a:xfrm>
            <a:off x="986037" y="1513550"/>
            <a:ext cx="3183043" cy="1657350"/>
            <a:chOff x="1020762" y="1536700"/>
            <a:chExt cx="3183043" cy="1657350"/>
          </a:xfrm>
        </p:grpSpPr>
        <p:sp>
          <p:nvSpPr>
            <p:cNvPr id="110" name="Rectangle 109">
              <a:extLst>
                <a:ext uri="{FF2B5EF4-FFF2-40B4-BE49-F238E27FC236}">
                  <a16:creationId xmlns:a16="http://schemas.microsoft.com/office/drawing/2014/main" id="{94810F48-9C76-4063-9507-8C0C9FA3C1AD}"/>
                </a:ext>
              </a:extLst>
            </p:cNvPr>
            <p:cNvSpPr/>
            <p:nvPr/>
          </p:nvSpPr>
          <p:spPr>
            <a:xfrm>
              <a:off x="1020762" y="2029475"/>
              <a:ext cx="3158935" cy="215444"/>
            </a:xfrm>
            <a:prstGeom prst="rect">
              <a:avLst/>
            </a:prstGeom>
            <a:noFill/>
            <a:ln w="25400">
              <a:noFill/>
            </a:ln>
          </p:spPr>
          <p:txBody>
            <a:bodyPr wrap="square" lIns="0" tIns="0" rIns="0" bIns="0" anchor="t" anchorCtr="0">
              <a:spAutoFit/>
            </a:bodyPr>
            <a:lstStyle/>
            <a:p>
              <a:pPr>
                <a:spcAft>
                  <a:spcPts val="800"/>
                </a:spcAft>
              </a:pPr>
              <a:r>
                <a:rPr lang="en-US" sz="1400" b="1" spc="-20">
                  <a:latin typeface="+mj-lt"/>
                  <a:ea typeface="Open Sans" panose="020B0306030504020204" pitchFamily="34" charset="0"/>
                  <a:cs typeface="Open Sans" panose="020B0306030504020204" pitchFamily="34" charset="0"/>
                </a:rPr>
                <a:t>When an automation stops working, it</a:t>
              </a:r>
            </a:p>
          </p:txBody>
        </p:sp>
        <p:sp>
          <p:nvSpPr>
            <p:cNvPr id="111" name="Rectangle 110">
              <a:extLst>
                <a:ext uri="{FF2B5EF4-FFF2-40B4-BE49-F238E27FC236}">
                  <a16:creationId xmlns:a16="http://schemas.microsoft.com/office/drawing/2014/main" id="{2B14ACF7-EFC7-49A9-8A45-0707053FD5AD}"/>
                </a:ext>
              </a:extLst>
            </p:cNvPr>
            <p:cNvSpPr/>
            <p:nvPr/>
          </p:nvSpPr>
          <p:spPr>
            <a:xfrm>
              <a:off x="1020762" y="1536700"/>
              <a:ext cx="3168650" cy="276999"/>
            </a:xfrm>
            <a:prstGeom prst="rect">
              <a:avLst/>
            </a:prstGeom>
            <a:noFill/>
            <a:ln w="6350">
              <a:noFill/>
            </a:ln>
          </p:spPr>
          <p:txBody>
            <a:bodyPr wrap="square" lIns="0" tIns="0" rIns="0" bIns="0" anchor="ctr" anchorCtr="0">
              <a:spAutoFit/>
            </a:bodyPr>
            <a:lstStyle/>
            <a:p>
              <a:r>
                <a:rPr lang="en-US" b="1">
                  <a:solidFill>
                    <a:schemeClr val="accent1"/>
                  </a:solidFill>
                  <a:latin typeface="+mj-lt"/>
                  <a:ea typeface="Open Sans ExtraBold" panose="020B0906030804020204" pitchFamily="34" charset="0"/>
                  <a:cs typeface="Open Sans ExtraBold" panose="020B0906030804020204" pitchFamily="34" charset="0"/>
                </a:rPr>
                <a:t>Automations Stop Working</a:t>
              </a:r>
            </a:p>
          </p:txBody>
        </p:sp>
        <p:grpSp>
          <p:nvGrpSpPr>
            <p:cNvPr id="132" name="Group 131">
              <a:extLst>
                <a:ext uri="{FF2B5EF4-FFF2-40B4-BE49-F238E27FC236}">
                  <a16:creationId xmlns:a16="http://schemas.microsoft.com/office/drawing/2014/main" id="{3C791B13-1595-4D6E-A5B7-D861F5F9CD43}"/>
                </a:ext>
              </a:extLst>
            </p:cNvPr>
            <p:cNvGrpSpPr/>
            <p:nvPr/>
          </p:nvGrpSpPr>
          <p:grpSpPr>
            <a:xfrm>
              <a:off x="1020762" y="2360212"/>
              <a:ext cx="3183043" cy="234950"/>
              <a:chOff x="1096962" y="2473577"/>
              <a:chExt cx="3183043" cy="234950"/>
            </a:xfrm>
          </p:grpSpPr>
          <p:sp>
            <p:nvSpPr>
              <p:cNvPr id="126" name="Oval 125">
                <a:extLst>
                  <a:ext uri="{FF2B5EF4-FFF2-40B4-BE49-F238E27FC236}">
                    <a16:creationId xmlns:a16="http://schemas.microsoft.com/office/drawing/2014/main" id="{9870C333-4757-44A2-AD0D-6BB421B553F1}"/>
                  </a:ext>
                </a:extLst>
              </p:cNvPr>
              <p:cNvSpPr/>
              <p:nvPr/>
            </p:nvSpPr>
            <p:spPr>
              <a:xfrm>
                <a:off x="1096962" y="2473577"/>
                <a:ext cx="234950" cy="23495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PH" sz="1100" b="1" i="0">
                    <a:latin typeface="Arial"/>
                    <a:cs typeface="Arial"/>
                  </a:rPr>
                  <a:t>1</a:t>
                </a:r>
              </a:p>
            </p:txBody>
          </p:sp>
          <p:sp>
            <p:nvSpPr>
              <p:cNvPr id="130" name="Rectangle 129">
                <a:extLst>
                  <a:ext uri="{FF2B5EF4-FFF2-40B4-BE49-F238E27FC236}">
                    <a16:creationId xmlns:a16="http://schemas.microsoft.com/office/drawing/2014/main" id="{C4CBBC94-5109-463A-8724-B452C53BB52A}"/>
                  </a:ext>
                </a:extLst>
              </p:cNvPr>
              <p:cNvSpPr/>
              <p:nvPr/>
            </p:nvSpPr>
            <p:spPr>
              <a:xfrm>
                <a:off x="1420282" y="2498719"/>
                <a:ext cx="2859723" cy="184666"/>
              </a:xfrm>
              <a:prstGeom prst="rect">
                <a:avLst/>
              </a:prstGeom>
              <a:noFill/>
              <a:ln w="25400">
                <a:noFill/>
              </a:ln>
            </p:spPr>
            <p:txBody>
              <a:bodyPr wrap="square" lIns="0" tIns="0" rIns="0" bIns="0" anchor="ctr" anchorCtr="0">
                <a:spAutoFit/>
              </a:bodyPr>
              <a:lstStyle/>
              <a:p>
                <a:pPr>
                  <a:spcAft>
                    <a:spcPts val="200"/>
                  </a:spcAft>
                </a:pPr>
                <a:r>
                  <a:rPr lang="en-US" sz="1200">
                    <a:latin typeface="+mj-lt"/>
                    <a:ea typeface="Open Sans" panose="020B0306030504020204" pitchFamily="34" charset="0"/>
                    <a:cs typeface="Open Sans" panose="020B0306030504020204" pitchFamily="34" charset="0"/>
                  </a:rPr>
                  <a:t>Disrupts the business </a:t>
                </a:r>
              </a:p>
            </p:txBody>
          </p:sp>
        </p:grpSp>
        <p:grpSp>
          <p:nvGrpSpPr>
            <p:cNvPr id="133" name="Group 132">
              <a:extLst>
                <a:ext uri="{FF2B5EF4-FFF2-40B4-BE49-F238E27FC236}">
                  <a16:creationId xmlns:a16="http://schemas.microsoft.com/office/drawing/2014/main" id="{B9FA0CE1-45A6-4730-9647-C9D86475519A}"/>
                </a:ext>
              </a:extLst>
            </p:cNvPr>
            <p:cNvGrpSpPr/>
            <p:nvPr/>
          </p:nvGrpSpPr>
          <p:grpSpPr>
            <a:xfrm>
              <a:off x="1020762" y="2659655"/>
              <a:ext cx="3183043" cy="234950"/>
              <a:chOff x="1096962" y="2473577"/>
              <a:chExt cx="3183043" cy="234950"/>
            </a:xfrm>
          </p:grpSpPr>
          <p:sp>
            <p:nvSpPr>
              <p:cNvPr id="134" name="Oval 133">
                <a:extLst>
                  <a:ext uri="{FF2B5EF4-FFF2-40B4-BE49-F238E27FC236}">
                    <a16:creationId xmlns:a16="http://schemas.microsoft.com/office/drawing/2014/main" id="{94A2FDB0-4631-4266-A7DB-7E7A7BB9B9D2}"/>
                  </a:ext>
                </a:extLst>
              </p:cNvPr>
              <p:cNvSpPr/>
              <p:nvPr/>
            </p:nvSpPr>
            <p:spPr>
              <a:xfrm>
                <a:off x="1096962" y="2473577"/>
                <a:ext cx="234950" cy="23495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PH" sz="1100" b="1" i="0">
                    <a:latin typeface="Arial"/>
                    <a:cs typeface="Arial"/>
                  </a:rPr>
                  <a:t>2</a:t>
                </a:r>
              </a:p>
            </p:txBody>
          </p:sp>
          <p:sp>
            <p:nvSpPr>
              <p:cNvPr id="135" name="Rectangle 134">
                <a:extLst>
                  <a:ext uri="{FF2B5EF4-FFF2-40B4-BE49-F238E27FC236}">
                    <a16:creationId xmlns:a16="http://schemas.microsoft.com/office/drawing/2014/main" id="{E60E84D3-A2C8-4EF3-9AA5-189905B236E7}"/>
                  </a:ext>
                </a:extLst>
              </p:cNvPr>
              <p:cNvSpPr/>
              <p:nvPr/>
            </p:nvSpPr>
            <p:spPr>
              <a:xfrm>
                <a:off x="1420282" y="2498719"/>
                <a:ext cx="2859723" cy="184666"/>
              </a:xfrm>
              <a:prstGeom prst="rect">
                <a:avLst/>
              </a:prstGeom>
              <a:noFill/>
              <a:ln w="25400">
                <a:noFill/>
              </a:ln>
            </p:spPr>
            <p:txBody>
              <a:bodyPr wrap="square" lIns="0" tIns="0" rIns="0" bIns="0" anchor="ctr" anchorCtr="0">
                <a:spAutoFit/>
              </a:bodyPr>
              <a:lstStyle/>
              <a:p>
                <a:pPr>
                  <a:spcAft>
                    <a:spcPts val="200"/>
                  </a:spcAft>
                </a:pPr>
                <a:r>
                  <a:rPr lang="en-US" sz="1200">
                    <a:latin typeface="+mj-lt"/>
                    <a:ea typeface="Open Sans" panose="020B0306030504020204" pitchFamily="34" charset="0"/>
                    <a:cs typeface="Open Sans" panose="020B0306030504020204" pitchFamily="34" charset="0"/>
                  </a:rPr>
                  <a:t>Leads to unplanned maintenance </a:t>
                </a:r>
              </a:p>
            </p:txBody>
          </p:sp>
        </p:grpSp>
        <p:grpSp>
          <p:nvGrpSpPr>
            <p:cNvPr id="136" name="Group 135">
              <a:extLst>
                <a:ext uri="{FF2B5EF4-FFF2-40B4-BE49-F238E27FC236}">
                  <a16:creationId xmlns:a16="http://schemas.microsoft.com/office/drawing/2014/main" id="{7D8040C8-3C0B-497D-951F-3AB3C4B69624}"/>
                </a:ext>
              </a:extLst>
            </p:cNvPr>
            <p:cNvGrpSpPr/>
            <p:nvPr/>
          </p:nvGrpSpPr>
          <p:grpSpPr>
            <a:xfrm>
              <a:off x="1020762" y="2959100"/>
              <a:ext cx="3183043" cy="234950"/>
              <a:chOff x="1096962" y="2473577"/>
              <a:chExt cx="3183043" cy="234950"/>
            </a:xfrm>
          </p:grpSpPr>
          <p:sp>
            <p:nvSpPr>
              <p:cNvPr id="137" name="Oval 136">
                <a:extLst>
                  <a:ext uri="{FF2B5EF4-FFF2-40B4-BE49-F238E27FC236}">
                    <a16:creationId xmlns:a16="http://schemas.microsoft.com/office/drawing/2014/main" id="{8C75D13D-64DD-48F5-910C-ADEBB1E6F9C3}"/>
                  </a:ext>
                </a:extLst>
              </p:cNvPr>
              <p:cNvSpPr/>
              <p:nvPr/>
            </p:nvSpPr>
            <p:spPr>
              <a:xfrm>
                <a:off x="1096962" y="2473577"/>
                <a:ext cx="234950" cy="23495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PH" sz="1100" b="1">
                    <a:latin typeface="Arial"/>
                    <a:cs typeface="Arial"/>
                  </a:rPr>
                  <a:t>3</a:t>
                </a:r>
                <a:endParaRPr lang="en-PH" sz="1100" b="1" i="0">
                  <a:latin typeface="Arial"/>
                  <a:cs typeface="Arial"/>
                </a:endParaRPr>
              </a:p>
            </p:txBody>
          </p:sp>
          <p:sp>
            <p:nvSpPr>
              <p:cNvPr id="138" name="Rectangle 137">
                <a:extLst>
                  <a:ext uri="{FF2B5EF4-FFF2-40B4-BE49-F238E27FC236}">
                    <a16:creationId xmlns:a16="http://schemas.microsoft.com/office/drawing/2014/main" id="{DB69D53A-35D2-4001-BD81-EE3C3363359F}"/>
                  </a:ext>
                </a:extLst>
              </p:cNvPr>
              <p:cNvSpPr/>
              <p:nvPr/>
            </p:nvSpPr>
            <p:spPr>
              <a:xfrm>
                <a:off x="1420282" y="2498719"/>
                <a:ext cx="2859723" cy="184666"/>
              </a:xfrm>
              <a:prstGeom prst="rect">
                <a:avLst/>
              </a:prstGeom>
              <a:noFill/>
              <a:ln w="25400">
                <a:noFill/>
              </a:ln>
            </p:spPr>
            <p:txBody>
              <a:bodyPr wrap="square" lIns="0" tIns="0" rIns="0" bIns="0" anchor="ctr" anchorCtr="0">
                <a:spAutoFit/>
              </a:bodyPr>
              <a:lstStyle/>
              <a:p>
                <a:pPr>
                  <a:spcAft>
                    <a:spcPts val="200"/>
                  </a:spcAft>
                </a:pPr>
                <a:r>
                  <a:rPr lang="en-US" sz="1200">
                    <a:latin typeface="+mj-lt"/>
                    <a:ea typeface="Open Sans" panose="020B0306030504020204" pitchFamily="34" charset="0"/>
                    <a:cs typeface="Open Sans" panose="020B0306030504020204" pitchFamily="34" charset="0"/>
                  </a:rPr>
                  <a:t>Drives down ROI</a:t>
                </a:r>
              </a:p>
            </p:txBody>
          </p:sp>
        </p:grpSp>
      </p:grpSp>
      <p:sp>
        <p:nvSpPr>
          <p:cNvPr id="68" name="Rectangle 67">
            <a:extLst>
              <a:ext uri="{FF2B5EF4-FFF2-40B4-BE49-F238E27FC236}">
                <a16:creationId xmlns:a16="http://schemas.microsoft.com/office/drawing/2014/main" id="{340158D8-A976-44B3-8A1D-CD6A4D3354FC}"/>
              </a:ext>
            </a:extLst>
          </p:cNvPr>
          <p:cNvSpPr/>
          <p:nvPr/>
        </p:nvSpPr>
        <p:spPr>
          <a:xfrm>
            <a:off x="1660256" y="4260816"/>
            <a:ext cx="1455334" cy="369332"/>
          </a:xfrm>
          <a:prstGeom prst="rect">
            <a:avLst/>
          </a:prstGeom>
        </p:spPr>
        <p:txBody>
          <a:bodyPr wrap="square" lIns="0" tIns="0" rIns="0" bIns="0" anchor="ctr" anchorCtr="0">
            <a:spAutoFit/>
          </a:bodyPr>
          <a:lstStyle/>
          <a:p>
            <a:pPr algn="ctr"/>
            <a:r>
              <a:rPr lang="en-US" sz="1200" b="1">
                <a:latin typeface="+mj-lt"/>
                <a:ea typeface="Open Sans Light" panose="020B0306030504020204" pitchFamily="34" charset="0"/>
                <a:cs typeface="Open Sans Light" panose="020B0306030504020204" pitchFamily="34" charset="0"/>
              </a:rPr>
              <a:t>Automation</a:t>
            </a:r>
          </a:p>
          <a:p>
            <a:pPr algn="ctr"/>
            <a:r>
              <a:rPr lang="en-US" sz="1200" b="1">
                <a:latin typeface="+mj-lt"/>
                <a:ea typeface="Open Sans Light" panose="020B0306030504020204" pitchFamily="34" charset="0"/>
                <a:cs typeface="Open Sans Light" panose="020B0306030504020204" pitchFamily="34" charset="0"/>
              </a:rPr>
              <a:t>Honeymoon</a:t>
            </a:r>
          </a:p>
        </p:txBody>
      </p:sp>
      <p:sp>
        <p:nvSpPr>
          <p:cNvPr id="35" name="!!Rectangle 48">
            <a:extLst>
              <a:ext uri="{FF2B5EF4-FFF2-40B4-BE49-F238E27FC236}">
                <a16:creationId xmlns:a16="http://schemas.microsoft.com/office/drawing/2014/main" id="{ED00DDD8-5503-4C67-9097-D48AB9533A20}"/>
              </a:ext>
            </a:extLst>
          </p:cNvPr>
          <p:cNvSpPr/>
          <p:nvPr/>
        </p:nvSpPr>
        <p:spPr>
          <a:xfrm>
            <a:off x="802072" y="1323483"/>
            <a:ext cx="9102240" cy="4245090"/>
          </a:xfrm>
          <a:prstGeom prst="rect">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999" b="1">
              <a:solidFill>
                <a:schemeClr val="tx1"/>
              </a:solidFill>
              <a:latin typeface="+mj-lt"/>
              <a:ea typeface="Open Sans Extrabold" panose="020B0906030804020204" pitchFamily="34" charset="0"/>
              <a:cs typeface="Open Sans Extrabold" panose="020B0906030804020204" pitchFamily="34" charset="0"/>
            </a:endParaRPr>
          </a:p>
        </p:txBody>
      </p:sp>
      <p:grpSp>
        <p:nvGrpSpPr>
          <p:cNvPr id="143" name="Group 142">
            <a:extLst>
              <a:ext uri="{FF2B5EF4-FFF2-40B4-BE49-F238E27FC236}">
                <a16:creationId xmlns:a16="http://schemas.microsoft.com/office/drawing/2014/main" id="{4F4A1695-30A1-4A8C-A196-2E1408DB9B01}"/>
              </a:ext>
            </a:extLst>
          </p:cNvPr>
          <p:cNvGrpSpPr/>
          <p:nvPr/>
        </p:nvGrpSpPr>
        <p:grpSpPr>
          <a:xfrm>
            <a:off x="4387132" y="2341952"/>
            <a:ext cx="1424895" cy="419814"/>
            <a:chOff x="4315164" y="2341952"/>
            <a:chExt cx="1424895" cy="419814"/>
          </a:xfrm>
        </p:grpSpPr>
        <p:sp>
          <p:nvSpPr>
            <p:cNvPr id="141" name="Isosceles Triangle 140">
              <a:extLst>
                <a:ext uri="{FF2B5EF4-FFF2-40B4-BE49-F238E27FC236}">
                  <a16:creationId xmlns:a16="http://schemas.microsoft.com/office/drawing/2014/main" id="{0BEB11C0-AFD7-40E1-B93A-043711997AEE}"/>
                </a:ext>
              </a:extLst>
            </p:cNvPr>
            <p:cNvSpPr/>
            <p:nvPr/>
          </p:nvSpPr>
          <p:spPr>
            <a:xfrm flipV="1">
              <a:off x="4937652" y="2688186"/>
              <a:ext cx="179919" cy="7358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42" name="Rectangle 141">
              <a:extLst>
                <a:ext uri="{FF2B5EF4-FFF2-40B4-BE49-F238E27FC236}">
                  <a16:creationId xmlns:a16="http://schemas.microsoft.com/office/drawing/2014/main" id="{BBB8C0D9-1BDB-436F-9F9B-62F0772FF70B}"/>
                </a:ext>
              </a:extLst>
            </p:cNvPr>
            <p:cNvSpPr/>
            <p:nvPr/>
          </p:nvSpPr>
          <p:spPr>
            <a:xfrm>
              <a:off x="4315164" y="2341952"/>
              <a:ext cx="1424895" cy="346234"/>
            </a:xfrm>
            <a:prstGeom prst="rect">
              <a:avLst/>
            </a:prstGeom>
            <a:solidFill>
              <a:schemeClr val="accent2"/>
            </a:solidFill>
            <a:ln w="6350">
              <a:noFill/>
            </a:ln>
          </p:spPr>
          <p:txBody>
            <a:bodyPr wrap="square" lIns="0" tIns="0" rIns="0" bIns="0" anchor="ctr" anchorCtr="0">
              <a:noAutofit/>
            </a:bodyPr>
            <a:lstStyle/>
            <a:p>
              <a:pPr algn="ctr"/>
              <a:r>
                <a:rPr lang="en-US" sz="1200" b="1">
                  <a:solidFill>
                    <a:schemeClr val="bg1"/>
                  </a:solidFill>
                  <a:latin typeface="+mj-lt"/>
                  <a:ea typeface="Open Sans Extrabold" panose="020B0906030804020204" pitchFamily="34" charset="0"/>
                  <a:cs typeface="Open Sans Extrabold" panose="020B0906030804020204" pitchFamily="34" charset="0"/>
                </a:rPr>
                <a:t>Turning Point</a:t>
              </a:r>
            </a:p>
          </p:txBody>
        </p:sp>
      </p:grpSp>
      <p:pic>
        <p:nvPicPr>
          <p:cNvPr id="52" name="Picture 51">
            <a:extLst>
              <a:ext uri="{FF2B5EF4-FFF2-40B4-BE49-F238E27FC236}">
                <a16:creationId xmlns:a16="http://schemas.microsoft.com/office/drawing/2014/main" id="{06114E8C-BF99-41E8-AA61-A9997805BBCF}"/>
              </a:ext>
            </a:extLst>
          </p:cNvPr>
          <p:cNvPicPr>
            <a:picLocks noChangeAspect="1"/>
          </p:cNvPicPr>
          <p:nvPr/>
        </p:nvPicPr>
        <p:blipFill>
          <a:blip r:embed="rId5"/>
          <a:stretch>
            <a:fillRect/>
          </a:stretch>
        </p:blipFill>
        <p:spPr>
          <a:xfrm>
            <a:off x="10089808" y="1436086"/>
            <a:ext cx="1534689" cy="1525006"/>
          </a:xfrm>
          <a:prstGeom prst="rect">
            <a:avLst/>
          </a:prstGeom>
        </p:spPr>
      </p:pic>
    </p:spTree>
    <p:extLst>
      <p:ext uri="{BB962C8B-B14F-4D97-AF65-F5344CB8AC3E}">
        <p14:creationId xmlns:p14="http://schemas.microsoft.com/office/powerpoint/2010/main" val="9424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15">
                                            <p:txEl>
                                              <p:pRg st="0" end="0"/>
                                            </p:txEl>
                                          </p:spTgt>
                                        </p:tgtEl>
                                        <p:attrNameLst>
                                          <p:attrName>style.visibility</p:attrName>
                                        </p:attrNameLst>
                                      </p:cBhvr>
                                      <p:to>
                                        <p:strVal val="visible"/>
                                      </p:to>
                                    </p:set>
                                    <p:animEffect transition="in" filter="fade">
                                      <p:cBhvr>
                                        <p:cTn id="9" dur="500"/>
                                        <p:tgtEl>
                                          <p:spTgt spid="1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fade">
                                      <p:cBhvr>
                                        <p:cTn id="14" dur="500"/>
                                        <p:tgtEl>
                                          <p:spTgt spid="6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wipe(up)">
                                      <p:cBhvr>
                                        <p:cTn id="19" dur="500"/>
                                        <p:tgtEl>
                                          <p:spTgt spid="8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5"/>
                                        </p:tgtEl>
                                        <p:attrNameLst>
                                          <p:attrName>style.visibility</p:attrName>
                                        </p:attrNameLst>
                                      </p:cBhvr>
                                      <p:to>
                                        <p:strVal val="visible"/>
                                      </p:to>
                                    </p:set>
                                    <p:anim calcmode="lin" valueType="num">
                                      <p:cBhvr>
                                        <p:cTn id="22" dur="500" fill="hold"/>
                                        <p:tgtEl>
                                          <p:spTgt spid="85"/>
                                        </p:tgtEl>
                                        <p:attrNameLst>
                                          <p:attrName>ppt_w</p:attrName>
                                        </p:attrNameLst>
                                      </p:cBhvr>
                                      <p:tavLst>
                                        <p:tav tm="0">
                                          <p:val>
                                            <p:fltVal val="0"/>
                                          </p:val>
                                        </p:tav>
                                        <p:tav tm="100000">
                                          <p:val>
                                            <p:strVal val="#ppt_w"/>
                                          </p:val>
                                        </p:tav>
                                      </p:tavLst>
                                    </p:anim>
                                    <p:anim calcmode="lin" valueType="num">
                                      <p:cBhvr>
                                        <p:cTn id="23" dur="500" fill="hold"/>
                                        <p:tgtEl>
                                          <p:spTgt spid="85"/>
                                        </p:tgtEl>
                                        <p:attrNameLst>
                                          <p:attrName>ppt_h</p:attrName>
                                        </p:attrNameLst>
                                      </p:cBhvr>
                                      <p:tavLst>
                                        <p:tav tm="0">
                                          <p:val>
                                            <p:fltVal val="0"/>
                                          </p:val>
                                        </p:tav>
                                        <p:tav tm="100000">
                                          <p:val>
                                            <p:strVal val="#ppt_h"/>
                                          </p:val>
                                        </p:tav>
                                      </p:tavLst>
                                    </p:anim>
                                    <p:animEffect transition="in" filter="fade">
                                      <p:cBhvr>
                                        <p:cTn id="24" dur="500"/>
                                        <p:tgtEl>
                                          <p:spTgt spid="85"/>
                                        </p:tgtEl>
                                      </p:cBhvr>
                                    </p:animEffect>
                                  </p:childTnLst>
                                </p:cTn>
                              </p:par>
                              <p:par>
                                <p:cTn id="25" presetID="10" presetClass="entr" presetSubtype="0" fill="hold" nodeType="withEffect">
                                  <p:stCondLst>
                                    <p:cond delay="0"/>
                                  </p:stCondLst>
                                  <p:childTnLst>
                                    <p:set>
                                      <p:cBhvr>
                                        <p:cTn id="26" dur="1" fill="hold">
                                          <p:stCondLst>
                                            <p:cond delay="0"/>
                                          </p:stCondLst>
                                        </p:cTn>
                                        <p:tgtEl>
                                          <p:spTgt spid="143"/>
                                        </p:tgtEl>
                                        <p:attrNameLst>
                                          <p:attrName>style.visibility</p:attrName>
                                        </p:attrNameLst>
                                      </p:cBhvr>
                                      <p:to>
                                        <p:strVal val="visible"/>
                                      </p:to>
                                    </p:set>
                                    <p:animEffect transition="in" filter="fade">
                                      <p:cBhvr>
                                        <p:cTn id="27" dur="500"/>
                                        <p:tgtEl>
                                          <p:spTgt spid="1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5"/>
                                        </p:tgtEl>
                                        <p:attrNameLst>
                                          <p:attrName>style.visibility</p:attrName>
                                        </p:attrNameLst>
                                      </p:cBhvr>
                                      <p:to>
                                        <p:strVal val="visible"/>
                                      </p:to>
                                    </p:set>
                                    <p:animEffect transition="in" filter="fade">
                                      <p:cBhvr>
                                        <p:cTn id="32" dur="500"/>
                                        <p:tgtEl>
                                          <p:spTgt spid="145"/>
                                        </p:tgtEl>
                                      </p:cBhvr>
                                    </p:animEffect>
                                  </p:childTnLst>
                                </p:cTn>
                              </p:par>
                              <p:par>
                                <p:cTn id="33" presetID="22" presetClass="entr" presetSubtype="8" fill="hold"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FFBE7-71AA-4314-9BBC-16831B3DE5F0}"/>
              </a:ext>
            </a:extLst>
          </p:cNvPr>
          <p:cNvSpPr>
            <a:spLocks noGrp="1"/>
          </p:cNvSpPr>
          <p:nvPr>
            <p:ph type="title"/>
          </p:nvPr>
        </p:nvSpPr>
        <p:spPr>
          <a:xfrm>
            <a:off x="381001" y="357721"/>
            <a:ext cx="9183785" cy="690029"/>
          </a:xfrm>
        </p:spPr>
        <p:txBody>
          <a:bodyPr/>
          <a:lstStyle/>
          <a:p>
            <a:r>
              <a:rPr lang="en-US"/>
              <a:t>UiPath Test Suite: </a:t>
            </a:r>
            <a:br>
              <a:rPr lang="en-US"/>
            </a:br>
            <a:r>
              <a:rPr lang="en-US"/>
              <a:t>Build faster. Test continuously. Maintain (almost) never.</a:t>
            </a:r>
            <a:endParaRPr lang="en-PH"/>
          </a:p>
        </p:txBody>
      </p:sp>
      <p:grpSp>
        <p:nvGrpSpPr>
          <p:cNvPr id="4" name="Group 3">
            <a:extLst>
              <a:ext uri="{FF2B5EF4-FFF2-40B4-BE49-F238E27FC236}">
                <a16:creationId xmlns:a16="http://schemas.microsoft.com/office/drawing/2014/main" id="{A1F7A103-3CDC-494C-A04D-1BA2B14BAA74}"/>
              </a:ext>
            </a:extLst>
          </p:cNvPr>
          <p:cNvGrpSpPr/>
          <p:nvPr/>
        </p:nvGrpSpPr>
        <p:grpSpPr>
          <a:xfrm>
            <a:off x="7264401" y="1577897"/>
            <a:ext cx="4312172" cy="1767419"/>
            <a:chOff x="7177123" y="1577896"/>
            <a:chExt cx="4486727" cy="1767419"/>
          </a:xfrm>
        </p:grpSpPr>
        <p:sp>
          <p:nvSpPr>
            <p:cNvPr id="46" name="TextBox 45">
              <a:extLst>
                <a:ext uri="{FF2B5EF4-FFF2-40B4-BE49-F238E27FC236}">
                  <a16:creationId xmlns:a16="http://schemas.microsoft.com/office/drawing/2014/main" id="{3F3C4CA4-2BB0-43B8-8593-9224A05BD5DA}"/>
                </a:ext>
              </a:extLst>
            </p:cNvPr>
            <p:cNvSpPr txBox="1"/>
            <p:nvPr/>
          </p:nvSpPr>
          <p:spPr>
            <a:xfrm>
              <a:off x="7177123" y="1577896"/>
              <a:ext cx="4486727" cy="1384995"/>
            </a:xfrm>
            <a:prstGeom prst="rect">
              <a:avLst/>
            </a:prstGeom>
            <a:noFill/>
          </p:spPr>
          <p:txBody>
            <a:bodyPr wrap="square" lIns="0" tIns="0" rIns="0" bIns="0">
              <a:spAutoFit/>
            </a:bodyPr>
            <a:lstStyle/>
            <a:p>
              <a:r>
                <a:rPr lang="en-US" b="0" i="0">
                  <a:solidFill>
                    <a:srgbClr val="1D1C1D"/>
                  </a:solidFill>
                  <a:effectLst/>
                </a:rPr>
                <a:t>“With UiPath Test Suite, I was able to </a:t>
              </a:r>
              <a:r>
                <a:rPr lang="en-US" b="1" i="0">
                  <a:solidFill>
                    <a:schemeClr val="accent1"/>
                  </a:solidFill>
                  <a:effectLst/>
                </a:rPr>
                <a:t>automate the work of 3 testers with 1 UiPath Test </a:t>
              </a:r>
              <a:r>
                <a:rPr lang="en-US" b="1">
                  <a:solidFill>
                    <a:schemeClr val="accent1"/>
                  </a:solidFill>
                </a:rPr>
                <a:t>R</a:t>
              </a:r>
              <a:r>
                <a:rPr lang="en-US" b="1" i="0">
                  <a:solidFill>
                    <a:schemeClr val="accent1"/>
                  </a:solidFill>
                  <a:effectLst/>
                </a:rPr>
                <a:t>obot</a:t>
              </a:r>
              <a:r>
                <a:rPr lang="en-US" i="0">
                  <a:solidFill>
                    <a:schemeClr val="accent1"/>
                  </a:solidFill>
                  <a:effectLst/>
                </a:rPr>
                <a:t>.</a:t>
              </a:r>
              <a:r>
                <a:rPr lang="en-US" i="0">
                  <a:solidFill>
                    <a:srgbClr val="1D1C1D"/>
                  </a:solidFill>
                  <a:effectLst/>
                </a:rPr>
                <a:t> </a:t>
              </a:r>
              <a:r>
                <a:rPr lang="en-US" b="0" i="0">
                  <a:solidFill>
                    <a:srgbClr val="1D1C1D"/>
                  </a:solidFill>
                  <a:effectLst/>
                </a:rPr>
                <a:t>We are on the path to be efficient enough </a:t>
              </a:r>
              <a:r>
                <a:rPr lang="en-US" b="1" i="0">
                  <a:solidFill>
                    <a:schemeClr val="accent1"/>
                  </a:solidFill>
                  <a:effectLst/>
                </a:rPr>
                <a:t>to improve release velocity by 2 months</a:t>
              </a:r>
              <a:r>
                <a:rPr lang="en-US" i="0">
                  <a:solidFill>
                    <a:srgbClr val="1D1C1D"/>
                  </a:solidFill>
                  <a:effectLst/>
                </a:rPr>
                <a:t>.</a:t>
              </a:r>
              <a:r>
                <a:rPr lang="en-US" b="0" i="0">
                  <a:solidFill>
                    <a:srgbClr val="1D1C1D"/>
                  </a:solidFill>
                  <a:effectLst/>
                </a:rPr>
                <a:t>”  </a:t>
              </a:r>
              <a:endParaRPr lang="en-US"/>
            </a:p>
          </p:txBody>
        </p:sp>
        <p:sp>
          <p:nvSpPr>
            <p:cNvPr id="47" name="Rectangle 46">
              <a:extLst>
                <a:ext uri="{FF2B5EF4-FFF2-40B4-BE49-F238E27FC236}">
                  <a16:creationId xmlns:a16="http://schemas.microsoft.com/office/drawing/2014/main" id="{4C5C494F-45F2-4877-AB2D-5F1A644989FD}"/>
                </a:ext>
              </a:extLst>
            </p:cNvPr>
            <p:cNvSpPr/>
            <p:nvPr/>
          </p:nvSpPr>
          <p:spPr>
            <a:xfrm>
              <a:off x="7177123" y="3160649"/>
              <a:ext cx="4486727" cy="184666"/>
            </a:xfrm>
            <a:prstGeom prst="rect">
              <a:avLst/>
            </a:prstGeom>
          </p:spPr>
          <p:txBody>
            <a:bodyPr wrap="square" lIns="0" tIns="0" rIns="0" bIns="0">
              <a:spAutoFit/>
            </a:bodyPr>
            <a:lstStyle/>
            <a:p>
              <a:pPr>
                <a:spcAft>
                  <a:spcPts val="600"/>
                </a:spcAft>
              </a:pPr>
              <a:r>
                <a:rPr lang="en-US" sz="1200">
                  <a:solidFill>
                    <a:schemeClr val="bg1">
                      <a:lumMod val="50000"/>
                    </a:schemeClr>
                  </a:solidFill>
                  <a:cs typeface="Calibri"/>
                  <a:sym typeface="Calibri"/>
                </a:rPr>
                <a:t>A top 5 U.S. healthcare provider</a:t>
              </a:r>
              <a:endParaRPr lang="en-US" sz="1200">
                <a:solidFill>
                  <a:schemeClr val="bg1">
                    <a:lumMod val="50000"/>
                  </a:schemeClr>
                </a:solidFill>
                <a:cs typeface="Arial"/>
              </a:endParaRPr>
            </a:p>
          </p:txBody>
        </p:sp>
      </p:grpSp>
      <p:grpSp>
        <p:nvGrpSpPr>
          <p:cNvPr id="50" name="Group 49">
            <a:extLst>
              <a:ext uri="{FF2B5EF4-FFF2-40B4-BE49-F238E27FC236}">
                <a16:creationId xmlns:a16="http://schemas.microsoft.com/office/drawing/2014/main" id="{20784079-0A42-4040-A5DB-D28DBE61B7F2}"/>
              </a:ext>
            </a:extLst>
          </p:cNvPr>
          <p:cNvGrpSpPr/>
          <p:nvPr/>
        </p:nvGrpSpPr>
        <p:grpSpPr>
          <a:xfrm>
            <a:off x="7264400" y="4128028"/>
            <a:ext cx="4312172" cy="1886110"/>
            <a:chOff x="7026842" y="4058809"/>
            <a:chExt cx="4312172" cy="1886110"/>
          </a:xfrm>
        </p:grpSpPr>
        <p:sp>
          <p:nvSpPr>
            <p:cNvPr id="51" name="Rectangle 50">
              <a:extLst>
                <a:ext uri="{FF2B5EF4-FFF2-40B4-BE49-F238E27FC236}">
                  <a16:creationId xmlns:a16="http://schemas.microsoft.com/office/drawing/2014/main" id="{7A1FFBCB-287C-4A29-A09A-048F0D3E1789}"/>
                </a:ext>
              </a:extLst>
            </p:cNvPr>
            <p:cNvSpPr/>
            <p:nvPr/>
          </p:nvSpPr>
          <p:spPr>
            <a:xfrm>
              <a:off x="7026842" y="4058809"/>
              <a:ext cx="4312172" cy="1619931"/>
            </a:xfrm>
            <a:prstGeom prst="rect">
              <a:avLst/>
            </a:prstGeom>
            <a:noFill/>
          </p:spPr>
          <p:txBody>
            <a:bodyPr wrap="square" lIns="0" tIns="0" rIns="0" bIns="0" anchor="ctr" anchorCtr="0">
              <a:spAutoFit/>
            </a:bodyPr>
            <a:lstStyle/>
            <a:p>
              <a:pPr>
                <a:lnSpc>
                  <a:spcPct val="90000"/>
                </a:lnSpc>
                <a:spcAft>
                  <a:spcPts val="1400"/>
                </a:spcAft>
                <a:defRPr/>
              </a:pPr>
              <a:r>
                <a:rPr lang="en-US">
                  <a:latin typeface="+mj-lt"/>
                </a:rPr>
                <a:t>“New capabilities such as Test Suite enables us to achieve regression </a:t>
              </a:r>
              <a:r>
                <a:rPr lang="en-US" b="1">
                  <a:solidFill>
                    <a:schemeClr val="accent1"/>
                  </a:solidFill>
                  <a:latin typeface="+mj-lt"/>
                </a:rPr>
                <a:t>testing with efficiency</a:t>
              </a:r>
              <a:r>
                <a:rPr lang="en-US">
                  <a:latin typeface="+mj-lt"/>
                </a:rPr>
                <a:t> through storing and tracking of test data.”</a:t>
              </a:r>
            </a:p>
            <a:p>
              <a:pPr>
                <a:lnSpc>
                  <a:spcPct val="90000"/>
                </a:lnSpc>
                <a:spcAft>
                  <a:spcPts val="800"/>
                </a:spcAft>
                <a:defRPr/>
              </a:pPr>
              <a:r>
                <a:rPr lang="en-US" sz="1600" b="1">
                  <a:solidFill>
                    <a:srgbClr val="273139"/>
                  </a:solidFill>
                  <a:effectLst/>
                  <a:latin typeface="+mj-lt"/>
                </a:rPr>
                <a:t>Krishna </a:t>
              </a:r>
              <a:r>
                <a:rPr lang="en-US" sz="1600" b="1" err="1">
                  <a:solidFill>
                    <a:srgbClr val="273139"/>
                  </a:solidFill>
                  <a:effectLst/>
                  <a:latin typeface="+mj-lt"/>
                </a:rPr>
                <a:t>Devineni</a:t>
              </a:r>
              <a:r>
                <a:rPr lang="en-US" sz="1600" b="1">
                  <a:solidFill>
                    <a:srgbClr val="273139"/>
                  </a:solidFill>
                  <a:effectLst/>
                  <a:latin typeface="+mj-lt"/>
                </a:rPr>
                <a:t>, </a:t>
              </a:r>
              <a:br>
                <a:rPr lang="en-US" sz="1600" b="1">
                  <a:solidFill>
                    <a:srgbClr val="273139"/>
                  </a:solidFill>
                  <a:effectLst/>
                  <a:latin typeface="+mj-lt"/>
                </a:rPr>
              </a:br>
              <a:r>
                <a:rPr lang="en-US" sz="1200">
                  <a:solidFill>
                    <a:schemeClr val="bg1">
                      <a:lumMod val="50000"/>
                    </a:schemeClr>
                  </a:solidFill>
                  <a:cs typeface="Calibri"/>
                </a:rPr>
                <a:t>Lead Software Engineer</a:t>
              </a:r>
            </a:p>
          </p:txBody>
        </p:sp>
        <p:pic>
          <p:nvPicPr>
            <p:cNvPr id="52" name="Picture 2">
              <a:extLst>
                <a:ext uri="{FF2B5EF4-FFF2-40B4-BE49-F238E27FC236}">
                  <a16:creationId xmlns:a16="http://schemas.microsoft.com/office/drawing/2014/main" id="{D0EE2C60-C0BC-4D14-B425-5CAF3F493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6842" y="5726942"/>
              <a:ext cx="1303794" cy="21797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ectangle 52">
            <a:extLst>
              <a:ext uri="{FF2B5EF4-FFF2-40B4-BE49-F238E27FC236}">
                <a16:creationId xmlns:a16="http://schemas.microsoft.com/office/drawing/2014/main" id="{5BC1077A-E79C-4193-9538-22186E9E5E4A}"/>
              </a:ext>
            </a:extLst>
          </p:cNvPr>
          <p:cNvSpPr/>
          <p:nvPr/>
        </p:nvSpPr>
        <p:spPr>
          <a:xfrm>
            <a:off x="7031560" y="3931866"/>
            <a:ext cx="4777853" cy="2278434"/>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a:latin typeface="Arial"/>
              <a:cs typeface="Arial"/>
            </a:endParaRPr>
          </a:p>
        </p:txBody>
      </p:sp>
      <p:sp>
        <p:nvSpPr>
          <p:cNvPr id="54" name="Rectangle 53">
            <a:extLst>
              <a:ext uri="{FF2B5EF4-FFF2-40B4-BE49-F238E27FC236}">
                <a16:creationId xmlns:a16="http://schemas.microsoft.com/office/drawing/2014/main" id="{64D1B9D3-30EF-44D4-BEB5-EB448EB03111}"/>
              </a:ext>
            </a:extLst>
          </p:cNvPr>
          <p:cNvSpPr/>
          <p:nvPr/>
        </p:nvSpPr>
        <p:spPr>
          <a:xfrm>
            <a:off x="7031560" y="1322389"/>
            <a:ext cx="4777853" cy="2278434"/>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a:latin typeface="Arial"/>
              <a:cs typeface="Arial"/>
            </a:endParaRPr>
          </a:p>
        </p:txBody>
      </p:sp>
      <p:sp>
        <p:nvSpPr>
          <p:cNvPr id="27" name="Rectangle 26">
            <a:extLst>
              <a:ext uri="{FF2B5EF4-FFF2-40B4-BE49-F238E27FC236}">
                <a16:creationId xmlns:a16="http://schemas.microsoft.com/office/drawing/2014/main" id="{3C5DD7C9-E0D0-4493-840B-AE1AC67546B1}"/>
              </a:ext>
            </a:extLst>
          </p:cNvPr>
          <p:cNvSpPr/>
          <p:nvPr/>
        </p:nvSpPr>
        <p:spPr>
          <a:xfrm>
            <a:off x="1147682" y="1498601"/>
            <a:ext cx="5462843" cy="4958868"/>
          </a:xfrm>
          <a:prstGeom prst="rect">
            <a:avLst/>
          </a:prstGeom>
          <a:solidFill>
            <a:schemeClr val="accent2"/>
          </a:solidFill>
          <a:ln w="9525" cap="flat"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nchorCtr="0"/>
          <a:lstStyle/>
          <a:p>
            <a:pPr marL="285750" indent="-285750">
              <a:spcBef>
                <a:spcPts val="2400"/>
              </a:spcBef>
              <a:spcAft>
                <a:spcPts val="600"/>
              </a:spcAft>
              <a:buClr>
                <a:schemeClr val="bg1"/>
              </a:buClr>
              <a:buFont typeface="Arial" panose="020B0604020202020204" pitchFamily="34" charset="0"/>
              <a:buChar char="•"/>
            </a:pPr>
            <a:endParaRPr lang="en-US" b="1">
              <a:solidFill>
                <a:schemeClr val="bg1"/>
              </a:solidFill>
              <a:cs typeface="Arial"/>
            </a:endParaRPr>
          </a:p>
        </p:txBody>
      </p:sp>
      <p:sp>
        <p:nvSpPr>
          <p:cNvPr id="28" name="Rectangle 27">
            <a:extLst>
              <a:ext uri="{FF2B5EF4-FFF2-40B4-BE49-F238E27FC236}">
                <a16:creationId xmlns:a16="http://schemas.microsoft.com/office/drawing/2014/main" id="{D7E35EC7-508E-4FA9-8303-501319C127E0}"/>
              </a:ext>
            </a:extLst>
          </p:cNvPr>
          <p:cNvSpPr/>
          <p:nvPr/>
        </p:nvSpPr>
        <p:spPr>
          <a:xfrm>
            <a:off x="1172668" y="2067721"/>
            <a:ext cx="1851325" cy="470263"/>
          </a:xfrm>
          <a:prstGeom prst="rect">
            <a:avLst/>
          </a:prstGeom>
        </p:spPr>
        <p:txBody>
          <a:bodyPr lIns="0" tIns="0" rIns="0" bIns="0" anchor="ctr">
            <a:noAutofit/>
          </a:bodyPr>
          <a:lstStyle/>
          <a:p>
            <a:pPr algn="ctr">
              <a:spcBef>
                <a:spcPts val="2400"/>
              </a:spcBef>
              <a:spcAft>
                <a:spcPts val="600"/>
              </a:spcAft>
              <a:buClr>
                <a:schemeClr val="bg1"/>
              </a:buClr>
            </a:pPr>
            <a:r>
              <a:rPr lang="en-US" sz="3200" b="1">
                <a:solidFill>
                  <a:schemeClr val="bg1"/>
                </a:solidFill>
                <a:cs typeface="Arial"/>
              </a:rPr>
              <a:t>50%</a:t>
            </a:r>
            <a:endParaRPr lang="en-US" sz="3200">
              <a:solidFill>
                <a:schemeClr val="bg1"/>
              </a:solidFill>
              <a:cs typeface="Arial"/>
            </a:endParaRPr>
          </a:p>
        </p:txBody>
      </p:sp>
      <p:sp>
        <p:nvSpPr>
          <p:cNvPr id="29" name="Rectangle 28">
            <a:extLst>
              <a:ext uri="{FF2B5EF4-FFF2-40B4-BE49-F238E27FC236}">
                <a16:creationId xmlns:a16="http://schemas.microsoft.com/office/drawing/2014/main" id="{E54D3E4F-7C75-4827-9497-902F5364D886}"/>
              </a:ext>
            </a:extLst>
          </p:cNvPr>
          <p:cNvSpPr/>
          <p:nvPr/>
        </p:nvSpPr>
        <p:spPr>
          <a:xfrm>
            <a:off x="3078029" y="1920184"/>
            <a:ext cx="3115598" cy="978398"/>
          </a:xfrm>
          <a:prstGeom prst="rect">
            <a:avLst/>
          </a:prstGeom>
        </p:spPr>
        <p:txBody>
          <a:bodyPr wrap="square" lIns="0" tIns="0" rIns="0" bIns="0" anchor="ctr">
            <a:noAutofit/>
          </a:bodyPr>
          <a:lstStyle/>
          <a:p>
            <a:pPr>
              <a:spcBef>
                <a:spcPts val="2400"/>
              </a:spcBef>
              <a:spcAft>
                <a:spcPts val="600"/>
              </a:spcAft>
              <a:buClr>
                <a:schemeClr val="bg1"/>
              </a:buClr>
            </a:pPr>
            <a:r>
              <a:rPr lang="en-US" sz="2000">
                <a:solidFill>
                  <a:schemeClr val="bg1"/>
                </a:solidFill>
                <a:cs typeface="Arial"/>
              </a:rPr>
              <a:t>Reduce RPA and test automation maintenance by 50%</a:t>
            </a:r>
            <a:br>
              <a:rPr lang="en-US" sz="1400">
                <a:solidFill>
                  <a:schemeClr val="bg1"/>
                </a:solidFill>
                <a:cs typeface="Arial"/>
              </a:rPr>
            </a:br>
            <a:r>
              <a:rPr lang="en-US" sz="800">
                <a:solidFill>
                  <a:schemeClr val="bg1"/>
                </a:solidFill>
                <a:cs typeface="Arial"/>
              </a:rPr>
              <a:t>(Based on documented studies by Impower.ai and Testing Experts)  </a:t>
            </a:r>
            <a:endParaRPr lang="en-US" sz="600">
              <a:solidFill>
                <a:schemeClr val="bg1"/>
              </a:solidFill>
              <a:cs typeface="Arial"/>
            </a:endParaRPr>
          </a:p>
        </p:txBody>
      </p:sp>
      <p:sp>
        <p:nvSpPr>
          <p:cNvPr id="30" name="Rectangle 29">
            <a:extLst>
              <a:ext uri="{FF2B5EF4-FFF2-40B4-BE49-F238E27FC236}">
                <a16:creationId xmlns:a16="http://schemas.microsoft.com/office/drawing/2014/main" id="{E600F16B-61E7-42A2-9972-A5FA35D25011}"/>
              </a:ext>
            </a:extLst>
          </p:cNvPr>
          <p:cNvSpPr/>
          <p:nvPr/>
        </p:nvSpPr>
        <p:spPr>
          <a:xfrm>
            <a:off x="1179762" y="3756780"/>
            <a:ext cx="1609692" cy="470263"/>
          </a:xfrm>
          <a:prstGeom prst="rect">
            <a:avLst/>
          </a:prstGeom>
        </p:spPr>
        <p:txBody>
          <a:bodyPr lIns="0" tIns="0" rIns="0" bIns="0" anchor="ctr">
            <a:noAutofit/>
          </a:bodyPr>
          <a:lstStyle/>
          <a:p>
            <a:pPr algn="ctr">
              <a:spcBef>
                <a:spcPts val="2400"/>
              </a:spcBef>
              <a:spcAft>
                <a:spcPts val="600"/>
              </a:spcAft>
              <a:buClr>
                <a:schemeClr val="bg1"/>
              </a:buClr>
            </a:pPr>
            <a:r>
              <a:rPr lang="en-US" sz="3200" b="1">
                <a:solidFill>
                  <a:schemeClr val="bg1"/>
                </a:solidFill>
                <a:cs typeface="Arial"/>
              </a:rPr>
              <a:t>10X</a:t>
            </a:r>
            <a:endParaRPr lang="en-US" sz="3200">
              <a:solidFill>
                <a:schemeClr val="bg1"/>
              </a:solidFill>
              <a:cs typeface="Arial"/>
            </a:endParaRPr>
          </a:p>
        </p:txBody>
      </p:sp>
      <p:sp>
        <p:nvSpPr>
          <p:cNvPr id="42" name="Rectangle 41">
            <a:extLst>
              <a:ext uri="{FF2B5EF4-FFF2-40B4-BE49-F238E27FC236}">
                <a16:creationId xmlns:a16="http://schemas.microsoft.com/office/drawing/2014/main" id="{C37B7B13-9585-40C1-9819-A9E2744E5CEB}"/>
              </a:ext>
            </a:extLst>
          </p:cNvPr>
          <p:cNvSpPr/>
          <p:nvPr/>
        </p:nvSpPr>
        <p:spPr>
          <a:xfrm>
            <a:off x="3157916" y="3628627"/>
            <a:ext cx="2936488" cy="874055"/>
          </a:xfrm>
          <a:prstGeom prst="rect">
            <a:avLst/>
          </a:prstGeom>
        </p:spPr>
        <p:txBody>
          <a:bodyPr wrap="square" lIns="0" tIns="0" rIns="0" bIns="0" anchor="ctr">
            <a:noAutofit/>
          </a:bodyPr>
          <a:lstStyle/>
          <a:p>
            <a:pPr>
              <a:spcBef>
                <a:spcPts val="2400"/>
              </a:spcBef>
              <a:spcAft>
                <a:spcPts val="600"/>
              </a:spcAft>
              <a:buClr>
                <a:schemeClr val="bg1"/>
              </a:buClr>
            </a:pPr>
            <a:r>
              <a:rPr lang="en-US" sz="2000">
                <a:solidFill>
                  <a:schemeClr val="bg1"/>
                </a:solidFill>
                <a:cs typeface="Arial"/>
              </a:rPr>
              <a:t>Deploy new RPA automations to production 10 times faster.</a:t>
            </a:r>
            <a:r>
              <a:rPr lang="en-US" sz="700">
                <a:solidFill>
                  <a:schemeClr val="bg1"/>
                </a:solidFill>
                <a:cs typeface="Arial"/>
              </a:rPr>
              <a:t>                                         (Baaed on documented customer study with Impower.ai)</a:t>
            </a:r>
          </a:p>
        </p:txBody>
      </p:sp>
      <p:sp>
        <p:nvSpPr>
          <p:cNvPr id="43" name="Rectangle 42">
            <a:extLst>
              <a:ext uri="{FF2B5EF4-FFF2-40B4-BE49-F238E27FC236}">
                <a16:creationId xmlns:a16="http://schemas.microsoft.com/office/drawing/2014/main" id="{40FD176E-BC7B-4645-A73F-15B4AB9AE1F6}"/>
              </a:ext>
            </a:extLst>
          </p:cNvPr>
          <p:cNvSpPr/>
          <p:nvPr/>
        </p:nvSpPr>
        <p:spPr>
          <a:xfrm>
            <a:off x="1181150" y="5395038"/>
            <a:ext cx="1834360" cy="470263"/>
          </a:xfrm>
          <a:prstGeom prst="rect">
            <a:avLst/>
          </a:prstGeom>
        </p:spPr>
        <p:txBody>
          <a:bodyPr lIns="0" tIns="0" rIns="0" bIns="0" anchor="ctr">
            <a:noAutofit/>
          </a:bodyPr>
          <a:lstStyle/>
          <a:p>
            <a:pPr algn="ctr">
              <a:spcBef>
                <a:spcPts val="2400"/>
              </a:spcBef>
              <a:spcAft>
                <a:spcPts val="600"/>
              </a:spcAft>
              <a:buClr>
                <a:schemeClr val="bg1"/>
              </a:buClr>
            </a:pPr>
            <a:r>
              <a:rPr lang="en-US" sz="3200" b="1">
                <a:solidFill>
                  <a:schemeClr val="bg1"/>
                </a:solidFill>
                <a:cs typeface="Arial"/>
              </a:rPr>
              <a:t>66%</a:t>
            </a:r>
            <a:endParaRPr lang="en-US" sz="3200">
              <a:solidFill>
                <a:schemeClr val="bg1"/>
              </a:solidFill>
              <a:cs typeface="Arial"/>
            </a:endParaRPr>
          </a:p>
        </p:txBody>
      </p:sp>
      <p:cxnSp>
        <p:nvCxnSpPr>
          <p:cNvPr id="44" name="Straight Connector 43">
            <a:extLst>
              <a:ext uri="{FF2B5EF4-FFF2-40B4-BE49-F238E27FC236}">
                <a16:creationId xmlns:a16="http://schemas.microsoft.com/office/drawing/2014/main" id="{2626B590-3CC0-45DD-80E0-0FA13DC39D04}"/>
              </a:ext>
            </a:extLst>
          </p:cNvPr>
          <p:cNvCxnSpPr>
            <a:cxnSpLocks/>
          </p:cNvCxnSpPr>
          <p:nvPr/>
        </p:nvCxnSpPr>
        <p:spPr>
          <a:xfrm>
            <a:off x="1387773" y="4811041"/>
            <a:ext cx="4933078" cy="0"/>
          </a:xfrm>
          <a:prstGeom prst="line">
            <a:avLst/>
          </a:prstGeom>
          <a:ln w="19050" cap="flat" cmpd="sng" algn="ctr">
            <a:solidFill>
              <a:schemeClr val="accent2">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496F6D88-46C9-4C90-8672-7C62394C42EC}"/>
              </a:ext>
            </a:extLst>
          </p:cNvPr>
          <p:cNvCxnSpPr>
            <a:cxnSpLocks/>
          </p:cNvCxnSpPr>
          <p:nvPr/>
        </p:nvCxnSpPr>
        <p:spPr>
          <a:xfrm>
            <a:off x="2789453" y="1705971"/>
            <a:ext cx="0" cy="1295363"/>
          </a:xfrm>
          <a:prstGeom prst="line">
            <a:avLst/>
          </a:prstGeom>
          <a:ln w="38100" cap="flat" cmpd="sng" algn="ctr">
            <a:solidFill>
              <a:schemeClr val="accent2">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322FAE4-8CF6-4318-8EFF-ED7420CD0205}"/>
              </a:ext>
            </a:extLst>
          </p:cNvPr>
          <p:cNvCxnSpPr>
            <a:cxnSpLocks/>
          </p:cNvCxnSpPr>
          <p:nvPr/>
        </p:nvCxnSpPr>
        <p:spPr>
          <a:xfrm>
            <a:off x="1387773" y="3172782"/>
            <a:ext cx="4933078" cy="0"/>
          </a:xfrm>
          <a:prstGeom prst="line">
            <a:avLst/>
          </a:prstGeom>
          <a:ln w="19050" cap="flat" cmpd="sng" algn="ctr">
            <a:solidFill>
              <a:schemeClr val="accent2">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9" name="Rectangle 48">
            <a:extLst>
              <a:ext uri="{FF2B5EF4-FFF2-40B4-BE49-F238E27FC236}">
                <a16:creationId xmlns:a16="http://schemas.microsoft.com/office/drawing/2014/main" id="{7332784E-3493-4262-8180-EAF9F7076784}"/>
              </a:ext>
            </a:extLst>
          </p:cNvPr>
          <p:cNvSpPr/>
          <p:nvPr/>
        </p:nvSpPr>
        <p:spPr>
          <a:xfrm>
            <a:off x="3048978" y="5129973"/>
            <a:ext cx="3389326" cy="1147878"/>
          </a:xfrm>
          <a:prstGeom prst="rect">
            <a:avLst/>
          </a:prstGeom>
        </p:spPr>
        <p:txBody>
          <a:bodyPr wrap="square" lIns="0" tIns="0" rIns="0" bIns="0">
            <a:noAutofit/>
          </a:bodyPr>
          <a:lstStyle/>
          <a:p>
            <a:pPr>
              <a:spcBef>
                <a:spcPts val="2400"/>
              </a:spcBef>
              <a:spcAft>
                <a:spcPts val="600"/>
              </a:spcAft>
              <a:buClr>
                <a:schemeClr val="bg1"/>
              </a:buClr>
            </a:pPr>
            <a:r>
              <a:rPr lang="en-US" sz="2000">
                <a:solidFill>
                  <a:schemeClr val="bg1"/>
                </a:solidFill>
                <a:cs typeface="Arial"/>
              </a:rPr>
              <a:t>Component reuse by customers using UiPath in Test and RPA teams. </a:t>
            </a:r>
            <a:r>
              <a:rPr lang="en-US" sz="900">
                <a:solidFill>
                  <a:schemeClr val="bg1"/>
                </a:solidFill>
                <a:cs typeface="Arial"/>
              </a:rPr>
              <a:t>                                                                        (Baaed on documented customer study with Impower.ai)</a:t>
            </a:r>
            <a:endParaRPr lang="en-US" sz="2000">
              <a:solidFill>
                <a:schemeClr val="bg1"/>
              </a:solidFill>
              <a:cs typeface="Arial"/>
            </a:endParaRPr>
          </a:p>
        </p:txBody>
      </p:sp>
      <p:cxnSp>
        <p:nvCxnSpPr>
          <p:cNvPr id="58" name="Straight Connector 57">
            <a:extLst>
              <a:ext uri="{FF2B5EF4-FFF2-40B4-BE49-F238E27FC236}">
                <a16:creationId xmlns:a16="http://schemas.microsoft.com/office/drawing/2014/main" id="{55CB10F3-833C-4215-9B40-26FC1AE732CA}"/>
              </a:ext>
            </a:extLst>
          </p:cNvPr>
          <p:cNvCxnSpPr>
            <a:cxnSpLocks/>
          </p:cNvCxnSpPr>
          <p:nvPr/>
        </p:nvCxnSpPr>
        <p:spPr>
          <a:xfrm>
            <a:off x="2789453" y="4982488"/>
            <a:ext cx="0" cy="1295363"/>
          </a:xfrm>
          <a:prstGeom prst="line">
            <a:avLst/>
          </a:prstGeom>
          <a:ln w="38100" cap="flat" cmpd="sng" algn="ctr">
            <a:solidFill>
              <a:schemeClr val="accent2">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28CEF206-7482-4F92-95DD-1284B9D8BB2A}"/>
              </a:ext>
            </a:extLst>
          </p:cNvPr>
          <p:cNvCxnSpPr>
            <a:cxnSpLocks/>
          </p:cNvCxnSpPr>
          <p:nvPr/>
        </p:nvCxnSpPr>
        <p:spPr>
          <a:xfrm>
            <a:off x="2789453" y="3344230"/>
            <a:ext cx="0" cy="1295363"/>
          </a:xfrm>
          <a:prstGeom prst="line">
            <a:avLst/>
          </a:prstGeom>
          <a:ln w="38100" cap="flat" cmpd="sng" algn="ctr">
            <a:solidFill>
              <a:schemeClr val="accent2">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311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D251E1-57C7-4D3D-A7DD-F47EB915B358}"/>
              </a:ext>
            </a:extLst>
          </p:cNvPr>
          <p:cNvSpPr>
            <a:spLocks noGrp="1"/>
          </p:cNvSpPr>
          <p:nvPr>
            <p:ph type="sldNum" sz="quarter" idx="12"/>
          </p:nvPr>
        </p:nvSpPr>
        <p:spPr/>
        <p:txBody>
          <a:bodyPr/>
          <a:lstStyle/>
          <a:p>
            <a:fld id="{2DE7D08D-A2F3-454D-951E-AB1F975D59ED}" type="slidenum">
              <a:rPr lang="en-US" smtClean="0"/>
              <a:pPr/>
              <a:t>14</a:t>
            </a:fld>
            <a:endParaRPr lang="en-US"/>
          </a:p>
        </p:txBody>
      </p:sp>
      <p:sp>
        <p:nvSpPr>
          <p:cNvPr id="6" name="Freeform: Shape 2442">
            <a:extLst>
              <a:ext uri="{FF2B5EF4-FFF2-40B4-BE49-F238E27FC236}">
                <a16:creationId xmlns:a16="http://schemas.microsoft.com/office/drawing/2014/main" id="{82F6B3BB-16A6-46D8-ADDB-1800E5195DD1}"/>
              </a:ext>
            </a:extLst>
          </p:cNvPr>
          <p:cNvSpPr/>
          <p:nvPr/>
        </p:nvSpPr>
        <p:spPr>
          <a:xfrm>
            <a:off x="252826" y="222349"/>
            <a:ext cx="11701760"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tx1">
              <a:alpha val="20000"/>
            </a:schemeClr>
          </a:solidFill>
          <a:ln w="10797" cap="flat">
            <a:noFill/>
            <a:prstDash val="solid"/>
            <a:miter/>
          </a:ln>
        </p:spPr>
        <p:txBody>
          <a:bodyPr rtlCol="0" anchor="ctr"/>
          <a:lstStyle/>
          <a:p>
            <a:endParaRPr lang="en-US" dirty="0"/>
          </a:p>
        </p:txBody>
      </p:sp>
      <p:pic>
        <p:nvPicPr>
          <p:cNvPr id="3" name="Picture 2" descr="Text&#10;&#10;Description automatically generated">
            <a:extLst>
              <a:ext uri="{FF2B5EF4-FFF2-40B4-BE49-F238E27FC236}">
                <a16:creationId xmlns:a16="http://schemas.microsoft.com/office/drawing/2014/main" id="{F7513657-F33D-4976-91D4-EBD82C2481F6}"/>
              </a:ext>
            </a:extLst>
          </p:cNvPr>
          <p:cNvPicPr>
            <a:picLocks noChangeAspect="1"/>
          </p:cNvPicPr>
          <p:nvPr/>
        </p:nvPicPr>
        <p:blipFill>
          <a:blip r:embed="rId2"/>
          <a:stretch>
            <a:fillRect/>
          </a:stretch>
        </p:blipFill>
        <p:spPr>
          <a:xfrm>
            <a:off x="234239" y="120124"/>
            <a:ext cx="2010056" cy="533474"/>
          </a:xfrm>
          <a:prstGeom prst="rect">
            <a:avLst/>
          </a:prstGeom>
        </p:spPr>
      </p:pic>
      <p:pic>
        <p:nvPicPr>
          <p:cNvPr id="7" name="Picture 6" descr="Graphical user interface, text, application, chat or text message&#10;&#10;Description automatically generated">
            <a:extLst>
              <a:ext uri="{FF2B5EF4-FFF2-40B4-BE49-F238E27FC236}">
                <a16:creationId xmlns:a16="http://schemas.microsoft.com/office/drawing/2014/main" id="{A6627226-D20E-4DB0-92A4-9F9A53DDAEB5}"/>
              </a:ext>
            </a:extLst>
          </p:cNvPr>
          <p:cNvPicPr>
            <a:picLocks noChangeAspect="1"/>
          </p:cNvPicPr>
          <p:nvPr/>
        </p:nvPicPr>
        <p:blipFill>
          <a:blip r:embed="rId3"/>
          <a:stretch>
            <a:fillRect/>
          </a:stretch>
        </p:blipFill>
        <p:spPr>
          <a:xfrm>
            <a:off x="4270254" y="1330267"/>
            <a:ext cx="3343742" cy="2095792"/>
          </a:xfrm>
          <a:prstGeom prst="rect">
            <a:avLst/>
          </a:prstGeom>
        </p:spPr>
      </p:pic>
      <p:pic>
        <p:nvPicPr>
          <p:cNvPr id="9" name="Picture 8" descr="Graphical user interface, text, application, chat or text message, email&#10;&#10;Description automatically generated">
            <a:extLst>
              <a:ext uri="{FF2B5EF4-FFF2-40B4-BE49-F238E27FC236}">
                <a16:creationId xmlns:a16="http://schemas.microsoft.com/office/drawing/2014/main" id="{D7D73EC9-CB4A-4CA4-96AE-9D58DE4CBBA5}"/>
              </a:ext>
            </a:extLst>
          </p:cNvPr>
          <p:cNvPicPr>
            <a:picLocks noChangeAspect="1"/>
          </p:cNvPicPr>
          <p:nvPr/>
        </p:nvPicPr>
        <p:blipFill>
          <a:blip r:embed="rId4"/>
          <a:stretch>
            <a:fillRect/>
          </a:stretch>
        </p:blipFill>
        <p:spPr>
          <a:xfrm>
            <a:off x="8140999" y="1293877"/>
            <a:ext cx="3286584" cy="2067213"/>
          </a:xfrm>
          <a:prstGeom prst="rect">
            <a:avLst/>
          </a:prstGeom>
        </p:spPr>
      </p:pic>
      <p:sp>
        <p:nvSpPr>
          <p:cNvPr id="10" name="TextBox 9">
            <a:extLst>
              <a:ext uri="{FF2B5EF4-FFF2-40B4-BE49-F238E27FC236}">
                <a16:creationId xmlns:a16="http://schemas.microsoft.com/office/drawing/2014/main" id="{79D4BE92-6C40-422C-AE53-1577E6A1BDAB}"/>
              </a:ext>
            </a:extLst>
          </p:cNvPr>
          <p:cNvSpPr txBox="1"/>
          <p:nvPr/>
        </p:nvSpPr>
        <p:spPr>
          <a:xfrm>
            <a:off x="234239" y="755823"/>
            <a:ext cx="8932975" cy="461665"/>
          </a:xfrm>
          <a:prstGeom prst="rect">
            <a:avLst/>
          </a:prstGeom>
          <a:noFill/>
          <a:ln w="28575">
            <a:noFill/>
            <a:miter lim="800000"/>
            <a:headEnd/>
            <a:tailEnd/>
          </a:ln>
          <a:effectLst/>
        </p:spPr>
        <p:txBody>
          <a:bodyPr wrap="square" lIns="45720" rtlCol="0" anchor="ctr">
            <a:spAutoFit/>
          </a:bodyPr>
          <a:lstStyle/>
          <a:p>
            <a:pPr algn="l"/>
            <a:r>
              <a:rPr lang="en-US" sz="2400" b="1" dirty="0"/>
              <a:t>Some good starting courses on </a:t>
            </a:r>
            <a:r>
              <a:rPr lang="en-US" sz="2400" b="1" dirty="0" err="1"/>
              <a:t>Academy.UiPath.Com</a:t>
            </a:r>
            <a:r>
              <a:rPr lang="en-US" sz="2400" b="1" dirty="0"/>
              <a:t>…</a:t>
            </a:r>
            <a:endParaRPr lang="en-US" sz="1200" b="1" dirty="0"/>
          </a:p>
        </p:txBody>
      </p:sp>
      <p:pic>
        <p:nvPicPr>
          <p:cNvPr id="12" name="Picture 11" descr="Graphical user interface, text, application&#10;&#10;Description automatically generated">
            <a:extLst>
              <a:ext uri="{FF2B5EF4-FFF2-40B4-BE49-F238E27FC236}">
                <a16:creationId xmlns:a16="http://schemas.microsoft.com/office/drawing/2014/main" id="{800AB750-C429-47FF-9959-8984CE35136F}"/>
              </a:ext>
            </a:extLst>
          </p:cNvPr>
          <p:cNvPicPr>
            <a:picLocks noChangeAspect="1"/>
          </p:cNvPicPr>
          <p:nvPr/>
        </p:nvPicPr>
        <p:blipFill>
          <a:blip r:embed="rId5"/>
          <a:stretch>
            <a:fillRect/>
          </a:stretch>
        </p:blipFill>
        <p:spPr>
          <a:xfrm>
            <a:off x="252826" y="1409987"/>
            <a:ext cx="3600953" cy="2019582"/>
          </a:xfrm>
          <a:prstGeom prst="rect">
            <a:avLst/>
          </a:prstGeom>
        </p:spPr>
      </p:pic>
      <p:pic>
        <p:nvPicPr>
          <p:cNvPr id="5" name="Picture 4" descr="Diagram&#10;&#10;Description automatically generated">
            <a:extLst>
              <a:ext uri="{FF2B5EF4-FFF2-40B4-BE49-F238E27FC236}">
                <a16:creationId xmlns:a16="http://schemas.microsoft.com/office/drawing/2014/main" id="{07D2EC87-99E6-4638-8607-862C390659B9}"/>
              </a:ext>
            </a:extLst>
          </p:cNvPr>
          <p:cNvPicPr>
            <a:picLocks noChangeAspect="1"/>
          </p:cNvPicPr>
          <p:nvPr/>
        </p:nvPicPr>
        <p:blipFill>
          <a:blip r:embed="rId6"/>
          <a:stretch>
            <a:fillRect/>
          </a:stretch>
        </p:blipFill>
        <p:spPr>
          <a:xfrm>
            <a:off x="252826" y="3628484"/>
            <a:ext cx="2448267" cy="1819529"/>
          </a:xfrm>
          <a:prstGeom prst="rect">
            <a:avLst/>
          </a:prstGeom>
        </p:spPr>
      </p:pic>
      <p:pic>
        <p:nvPicPr>
          <p:cNvPr id="11" name="Picture 10" descr="A picture containing chart&#10;&#10;Description automatically generated">
            <a:extLst>
              <a:ext uri="{FF2B5EF4-FFF2-40B4-BE49-F238E27FC236}">
                <a16:creationId xmlns:a16="http://schemas.microsoft.com/office/drawing/2014/main" id="{98E7F4C8-0A1B-49BB-B578-D60D4BB6DC03}"/>
              </a:ext>
            </a:extLst>
          </p:cNvPr>
          <p:cNvPicPr>
            <a:picLocks noChangeAspect="1"/>
          </p:cNvPicPr>
          <p:nvPr/>
        </p:nvPicPr>
        <p:blipFill>
          <a:blip r:embed="rId7"/>
          <a:stretch>
            <a:fillRect/>
          </a:stretch>
        </p:blipFill>
        <p:spPr>
          <a:xfrm>
            <a:off x="4425941" y="3628484"/>
            <a:ext cx="2429214" cy="1924319"/>
          </a:xfrm>
          <a:prstGeom prst="rect">
            <a:avLst/>
          </a:prstGeom>
        </p:spPr>
      </p:pic>
      <p:pic>
        <p:nvPicPr>
          <p:cNvPr id="14" name="Picture 13" descr="Chart&#10;&#10;Description automatically generated with low confidence">
            <a:extLst>
              <a:ext uri="{FF2B5EF4-FFF2-40B4-BE49-F238E27FC236}">
                <a16:creationId xmlns:a16="http://schemas.microsoft.com/office/drawing/2014/main" id="{3D739C06-EF4C-4A31-8906-E550C3CEAA9C}"/>
              </a:ext>
            </a:extLst>
          </p:cNvPr>
          <p:cNvPicPr>
            <a:picLocks noChangeAspect="1"/>
          </p:cNvPicPr>
          <p:nvPr/>
        </p:nvPicPr>
        <p:blipFill>
          <a:blip r:embed="rId8"/>
          <a:stretch>
            <a:fillRect/>
          </a:stretch>
        </p:blipFill>
        <p:spPr>
          <a:xfrm>
            <a:off x="8292960" y="3614194"/>
            <a:ext cx="2486372" cy="1848108"/>
          </a:xfrm>
          <a:prstGeom prst="rect">
            <a:avLst/>
          </a:prstGeom>
        </p:spPr>
      </p:pic>
    </p:spTree>
    <p:extLst>
      <p:ext uri="{BB962C8B-B14F-4D97-AF65-F5344CB8AC3E}">
        <p14:creationId xmlns:p14="http://schemas.microsoft.com/office/powerpoint/2010/main" val="2607993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D251E1-57C7-4D3D-A7DD-F47EB915B358}"/>
              </a:ext>
            </a:extLst>
          </p:cNvPr>
          <p:cNvSpPr>
            <a:spLocks noGrp="1"/>
          </p:cNvSpPr>
          <p:nvPr>
            <p:ph type="sldNum" sz="quarter" idx="12"/>
          </p:nvPr>
        </p:nvSpPr>
        <p:spPr/>
        <p:txBody>
          <a:bodyPr/>
          <a:lstStyle/>
          <a:p>
            <a:fld id="{2DE7D08D-A2F3-454D-951E-AB1F975D59ED}" type="slidenum">
              <a:rPr lang="en-US" smtClean="0"/>
              <a:pPr/>
              <a:t>15</a:t>
            </a:fld>
            <a:endParaRPr lang="en-US"/>
          </a:p>
        </p:txBody>
      </p:sp>
      <p:sp>
        <p:nvSpPr>
          <p:cNvPr id="6" name="Freeform: Shape 2442">
            <a:extLst>
              <a:ext uri="{FF2B5EF4-FFF2-40B4-BE49-F238E27FC236}">
                <a16:creationId xmlns:a16="http://schemas.microsoft.com/office/drawing/2014/main" id="{82F6B3BB-16A6-46D8-ADDB-1800E5195DD1}"/>
              </a:ext>
            </a:extLst>
          </p:cNvPr>
          <p:cNvSpPr/>
          <p:nvPr/>
        </p:nvSpPr>
        <p:spPr>
          <a:xfrm>
            <a:off x="252826" y="222349"/>
            <a:ext cx="11701760"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tx1">
              <a:alpha val="20000"/>
            </a:schemeClr>
          </a:solidFill>
          <a:ln w="10797"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79D4BE92-6C40-422C-AE53-1577E6A1BDAB}"/>
              </a:ext>
            </a:extLst>
          </p:cNvPr>
          <p:cNvSpPr txBox="1"/>
          <p:nvPr/>
        </p:nvSpPr>
        <p:spPr>
          <a:xfrm>
            <a:off x="234239" y="755823"/>
            <a:ext cx="8932975" cy="461665"/>
          </a:xfrm>
          <a:prstGeom prst="rect">
            <a:avLst/>
          </a:prstGeom>
          <a:noFill/>
          <a:ln w="28575">
            <a:noFill/>
            <a:miter lim="800000"/>
            <a:headEnd/>
            <a:tailEnd/>
          </a:ln>
          <a:effectLst/>
        </p:spPr>
        <p:txBody>
          <a:bodyPr wrap="square" lIns="45720" rtlCol="0" anchor="ctr">
            <a:spAutoFit/>
          </a:bodyPr>
          <a:lstStyle/>
          <a:p>
            <a:pPr algn="l"/>
            <a:r>
              <a:rPr lang="en-US" sz="2400" b="1" dirty="0"/>
              <a:t>Going on in the Philippines…</a:t>
            </a:r>
            <a:endParaRPr lang="en-US" sz="1200" b="1" dirty="0"/>
          </a:p>
        </p:txBody>
      </p:sp>
      <p:pic>
        <p:nvPicPr>
          <p:cNvPr id="5" name="Picture 4" descr="Logo&#10;&#10;Description automatically generated with low confidence">
            <a:extLst>
              <a:ext uri="{FF2B5EF4-FFF2-40B4-BE49-F238E27FC236}">
                <a16:creationId xmlns:a16="http://schemas.microsoft.com/office/drawing/2014/main" id="{E7026B41-BEEC-4060-A90D-3839F20A9F99}"/>
              </a:ext>
            </a:extLst>
          </p:cNvPr>
          <p:cNvPicPr>
            <a:picLocks noChangeAspect="1"/>
          </p:cNvPicPr>
          <p:nvPr/>
        </p:nvPicPr>
        <p:blipFill>
          <a:blip r:embed="rId3"/>
          <a:stretch>
            <a:fillRect/>
          </a:stretch>
        </p:blipFill>
        <p:spPr>
          <a:xfrm>
            <a:off x="234239" y="160057"/>
            <a:ext cx="2572109" cy="523948"/>
          </a:xfrm>
          <a:prstGeom prst="rect">
            <a:avLst/>
          </a:prstGeom>
        </p:spPr>
      </p:pic>
      <p:sp>
        <p:nvSpPr>
          <p:cNvPr id="13" name="TextBox 12">
            <a:extLst>
              <a:ext uri="{FF2B5EF4-FFF2-40B4-BE49-F238E27FC236}">
                <a16:creationId xmlns:a16="http://schemas.microsoft.com/office/drawing/2014/main" id="{019326CC-5F17-410C-AA1A-2C8433F5891B}"/>
              </a:ext>
            </a:extLst>
          </p:cNvPr>
          <p:cNvSpPr txBox="1"/>
          <p:nvPr/>
        </p:nvSpPr>
        <p:spPr>
          <a:xfrm>
            <a:off x="234239" y="1635341"/>
            <a:ext cx="6093068" cy="923330"/>
          </a:xfrm>
          <a:prstGeom prst="rect">
            <a:avLst/>
          </a:prstGeom>
          <a:noFill/>
          <a:ln w="28575">
            <a:noFill/>
            <a:miter lim="800000"/>
            <a:headEnd/>
            <a:tailEnd/>
          </a:ln>
          <a:effectLst/>
        </p:spPr>
        <p:txBody>
          <a:bodyPr wrap="square">
            <a:spAutoFit/>
          </a:bodyPr>
          <a:lstStyle/>
          <a:p>
            <a:r>
              <a:rPr lang="en-US" b="1" dirty="0"/>
              <a:t>The UiPath Manila Chapter</a:t>
            </a:r>
          </a:p>
          <a:p>
            <a:endParaRPr lang="en-US" dirty="0"/>
          </a:p>
          <a:p>
            <a:r>
              <a:rPr lang="en-US" dirty="0"/>
              <a:t>https://community.uipath.com/manila</a:t>
            </a:r>
          </a:p>
        </p:txBody>
      </p:sp>
      <p:sp>
        <p:nvSpPr>
          <p:cNvPr id="14" name="TextBox 13">
            <a:extLst>
              <a:ext uri="{FF2B5EF4-FFF2-40B4-BE49-F238E27FC236}">
                <a16:creationId xmlns:a16="http://schemas.microsoft.com/office/drawing/2014/main" id="{19830888-AC06-4424-BC72-BA160F6E2B45}"/>
              </a:ext>
            </a:extLst>
          </p:cNvPr>
          <p:cNvSpPr txBox="1"/>
          <p:nvPr/>
        </p:nvSpPr>
        <p:spPr>
          <a:xfrm>
            <a:off x="234239" y="2839894"/>
            <a:ext cx="6093068" cy="1754326"/>
          </a:xfrm>
          <a:prstGeom prst="rect">
            <a:avLst/>
          </a:prstGeom>
          <a:noFill/>
          <a:ln w="28575">
            <a:noFill/>
            <a:miter lim="800000"/>
            <a:headEnd/>
            <a:tailEnd/>
          </a:ln>
          <a:effectLst/>
        </p:spPr>
        <p:txBody>
          <a:bodyPr wrap="square">
            <a:spAutoFit/>
          </a:bodyPr>
          <a:lstStyle/>
          <a:p>
            <a:r>
              <a:rPr lang="en-US" b="1" dirty="0"/>
              <a:t>Local </a:t>
            </a:r>
            <a:r>
              <a:rPr lang="en-US" b="1" dirty="0" err="1"/>
              <a:t>UiPathers</a:t>
            </a:r>
            <a:r>
              <a:rPr lang="en-US" b="1" dirty="0"/>
              <a:t> You Need To Know</a:t>
            </a:r>
          </a:p>
          <a:p>
            <a:endParaRPr lang="en-US" dirty="0"/>
          </a:p>
          <a:p>
            <a:r>
              <a:rPr lang="en-US" dirty="0"/>
              <a:t>Russel - </a:t>
            </a:r>
            <a:r>
              <a:rPr lang="en-US" dirty="0">
                <a:hlinkClick r:id="rId4"/>
              </a:rPr>
              <a:t>https://www.linkedin.com/in/russel-alfeche/</a:t>
            </a:r>
            <a:endParaRPr lang="en-US" dirty="0"/>
          </a:p>
          <a:p>
            <a:endParaRPr lang="en-US" dirty="0"/>
          </a:p>
          <a:p>
            <a:r>
              <a:rPr lang="en-US" dirty="0" err="1"/>
              <a:t>Ferdie</a:t>
            </a:r>
            <a:r>
              <a:rPr lang="en-US" dirty="0"/>
              <a:t> - </a:t>
            </a:r>
            <a:r>
              <a:rPr lang="en-US" dirty="0">
                <a:hlinkClick r:id="rId5"/>
              </a:rPr>
              <a:t>https://www.linkedin.com/in/ferdiemac/</a:t>
            </a:r>
            <a:endParaRPr lang="en-US" dirty="0"/>
          </a:p>
          <a:p>
            <a:endParaRPr lang="en-US" dirty="0"/>
          </a:p>
        </p:txBody>
      </p:sp>
      <p:pic>
        <p:nvPicPr>
          <p:cNvPr id="3" name="Picture 2" descr="A close-up of a toy&#10;&#10;Description automatically generated with medium confidence">
            <a:extLst>
              <a:ext uri="{FF2B5EF4-FFF2-40B4-BE49-F238E27FC236}">
                <a16:creationId xmlns:a16="http://schemas.microsoft.com/office/drawing/2014/main" id="{9BFC46A1-6527-45DE-8AE0-145235E7B202}"/>
              </a:ext>
            </a:extLst>
          </p:cNvPr>
          <p:cNvPicPr>
            <a:picLocks noChangeAspect="1"/>
          </p:cNvPicPr>
          <p:nvPr/>
        </p:nvPicPr>
        <p:blipFill>
          <a:blip r:embed="rId6"/>
          <a:stretch>
            <a:fillRect/>
          </a:stretch>
        </p:blipFill>
        <p:spPr>
          <a:xfrm>
            <a:off x="6444977" y="851338"/>
            <a:ext cx="3070731" cy="2788631"/>
          </a:xfrm>
          <a:prstGeom prst="rect">
            <a:avLst/>
          </a:prstGeom>
        </p:spPr>
      </p:pic>
      <p:pic>
        <p:nvPicPr>
          <p:cNvPr id="8" name="Picture 7" descr="A picture containing indoor, toy, blue&#10;&#10;Description automatically generated">
            <a:extLst>
              <a:ext uri="{FF2B5EF4-FFF2-40B4-BE49-F238E27FC236}">
                <a16:creationId xmlns:a16="http://schemas.microsoft.com/office/drawing/2014/main" id="{74E4E392-2679-4F17-B1FB-F59B183B1D89}"/>
              </a:ext>
            </a:extLst>
          </p:cNvPr>
          <p:cNvPicPr>
            <a:picLocks noChangeAspect="1"/>
          </p:cNvPicPr>
          <p:nvPr/>
        </p:nvPicPr>
        <p:blipFill>
          <a:blip r:embed="rId7"/>
          <a:stretch>
            <a:fillRect/>
          </a:stretch>
        </p:blipFill>
        <p:spPr>
          <a:xfrm>
            <a:off x="7901677" y="3931603"/>
            <a:ext cx="2641943" cy="2213056"/>
          </a:xfrm>
          <a:prstGeom prst="rect">
            <a:avLst/>
          </a:prstGeom>
        </p:spPr>
      </p:pic>
      <p:sp>
        <p:nvSpPr>
          <p:cNvPr id="12" name="TextBox 11">
            <a:extLst>
              <a:ext uri="{FF2B5EF4-FFF2-40B4-BE49-F238E27FC236}">
                <a16:creationId xmlns:a16="http://schemas.microsoft.com/office/drawing/2014/main" id="{C27F61F4-89E5-4A46-B95F-531863DAB946}"/>
              </a:ext>
            </a:extLst>
          </p:cNvPr>
          <p:cNvSpPr txBox="1"/>
          <p:nvPr/>
        </p:nvSpPr>
        <p:spPr>
          <a:xfrm>
            <a:off x="6766560" y="254586"/>
            <a:ext cx="8077292" cy="461665"/>
          </a:xfrm>
          <a:prstGeom prst="rect">
            <a:avLst/>
          </a:prstGeom>
          <a:noFill/>
          <a:ln w="28575">
            <a:noFill/>
            <a:miter lim="800000"/>
            <a:headEnd/>
            <a:tailEnd/>
          </a:ln>
          <a:effectLst/>
        </p:spPr>
        <p:txBody>
          <a:bodyPr wrap="square" lIns="45720" rtlCol="0" anchor="ctr">
            <a:spAutoFit/>
          </a:bodyPr>
          <a:lstStyle/>
          <a:p>
            <a:pPr algn="l"/>
            <a:r>
              <a:rPr lang="en-US" sz="2400" b="1" dirty="0"/>
              <a:t>Quiz – Link In Chat</a:t>
            </a:r>
            <a:endParaRPr lang="en-US" sz="1200" b="1" dirty="0"/>
          </a:p>
        </p:txBody>
      </p:sp>
    </p:spTree>
    <p:extLst>
      <p:ext uri="{BB962C8B-B14F-4D97-AF65-F5344CB8AC3E}">
        <p14:creationId xmlns:p14="http://schemas.microsoft.com/office/powerpoint/2010/main" val="1939085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D251E1-57C7-4D3D-A7DD-F47EB915B358}"/>
              </a:ext>
            </a:extLst>
          </p:cNvPr>
          <p:cNvSpPr>
            <a:spLocks noGrp="1"/>
          </p:cNvSpPr>
          <p:nvPr>
            <p:ph type="sldNum" sz="quarter" idx="12"/>
          </p:nvPr>
        </p:nvSpPr>
        <p:spPr/>
        <p:txBody>
          <a:bodyPr/>
          <a:lstStyle/>
          <a:p>
            <a:fld id="{2DE7D08D-A2F3-454D-951E-AB1F975D59ED}" type="slidenum">
              <a:rPr lang="en-US" smtClean="0"/>
              <a:pPr/>
              <a:t>16</a:t>
            </a:fld>
            <a:endParaRPr lang="en-US"/>
          </a:p>
        </p:txBody>
      </p:sp>
      <p:sp>
        <p:nvSpPr>
          <p:cNvPr id="6" name="Freeform: Shape 2442">
            <a:extLst>
              <a:ext uri="{FF2B5EF4-FFF2-40B4-BE49-F238E27FC236}">
                <a16:creationId xmlns:a16="http://schemas.microsoft.com/office/drawing/2014/main" id="{82F6B3BB-16A6-46D8-ADDB-1800E5195DD1}"/>
              </a:ext>
            </a:extLst>
          </p:cNvPr>
          <p:cNvSpPr/>
          <p:nvPr/>
        </p:nvSpPr>
        <p:spPr>
          <a:xfrm>
            <a:off x="252826" y="222349"/>
            <a:ext cx="11701760"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tx1">
              <a:alpha val="20000"/>
            </a:schemeClr>
          </a:solidFill>
          <a:ln w="10797"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19A7D7BB-2F23-4494-8BF7-19BBC4BA4904}"/>
              </a:ext>
            </a:extLst>
          </p:cNvPr>
          <p:cNvSpPr txBox="1"/>
          <p:nvPr/>
        </p:nvSpPr>
        <p:spPr>
          <a:xfrm>
            <a:off x="462840" y="242475"/>
            <a:ext cx="8932975" cy="461665"/>
          </a:xfrm>
          <a:prstGeom prst="rect">
            <a:avLst/>
          </a:prstGeom>
          <a:noFill/>
          <a:ln w="28575">
            <a:noFill/>
            <a:miter lim="800000"/>
            <a:headEnd/>
            <a:tailEnd/>
          </a:ln>
          <a:effectLst/>
        </p:spPr>
        <p:txBody>
          <a:bodyPr wrap="square" lIns="45720" rtlCol="0" anchor="ctr">
            <a:spAutoFit/>
          </a:bodyPr>
          <a:lstStyle/>
          <a:p>
            <a:pPr algn="l"/>
            <a:r>
              <a:rPr lang="en-US" sz="2400" b="1" dirty="0"/>
              <a:t>More Questions?</a:t>
            </a:r>
            <a:endParaRPr lang="en-US" sz="1200" b="1" dirty="0"/>
          </a:p>
        </p:txBody>
      </p:sp>
      <p:sp>
        <p:nvSpPr>
          <p:cNvPr id="7" name="TextBox 6">
            <a:extLst>
              <a:ext uri="{FF2B5EF4-FFF2-40B4-BE49-F238E27FC236}">
                <a16:creationId xmlns:a16="http://schemas.microsoft.com/office/drawing/2014/main" id="{AA9CEAB7-34C0-46A2-8411-5ECEBEF2F189}"/>
              </a:ext>
            </a:extLst>
          </p:cNvPr>
          <p:cNvSpPr txBox="1"/>
          <p:nvPr/>
        </p:nvSpPr>
        <p:spPr>
          <a:xfrm>
            <a:off x="462839" y="3195226"/>
            <a:ext cx="8932975" cy="461665"/>
          </a:xfrm>
          <a:prstGeom prst="rect">
            <a:avLst/>
          </a:prstGeom>
          <a:noFill/>
          <a:ln w="28575">
            <a:noFill/>
            <a:miter lim="800000"/>
            <a:headEnd/>
            <a:tailEnd/>
          </a:ln>
          <a:effectLst/>
        </p:spPr>
        <p:txBody>
          <a:bodyPr wrap="square" lIns="45720" rtlCol="0" anchor="ctr">
            <a:spAutoFit/>
          </a:bodyPr>
          <a:lstStyle/>
          <a:p>
            <a:pPr algn="l"/>
            <a:r>
              <a:rPr lang="en-US" sz="2400" b="1" dirty="0"/>
              <a:t>Keep in touch…. https://www.linkedin.com/in/acgarcia21/</a:t>
            </a:r>
            <a:endParaRPr lang="en-US" sz="1200" b="1" dirty="0"/>
          </a:p>
        </p:txBody>
      </p:sp>
      <p:sp>
        <p:nvSpPr>
          <p:cNvPr id="8" name="TextBox 7">
            <a:extLst>
              <a:ext uri="{FF2B5EF4-FFF2-40B4-BE49-F238E27FC236}">
                <a16:creationId xmlns:a16="http://schemas.microsoft.com/office/drawing/2014/main" id="{C123FD1B-60FE-460C-B105-485CED02F6C1}"/>
              </a:ext>
            </a:extLst>
          </p:cNvPr>
          <p:cNvSpPr txBox="1"/>
          <p:nvPr/>
        </p:nvSpPr>
        <p:spPr>
          <a:xfrm>
            <a:off x="2986232" y="4020994"/>
            <a:ext cx="6093068" cy="1754326"/>
          </a:xfrm>
          <a:prstGeom prst="rect">
            <a:avLst/>
          </a:prstGeom>
          <a:noFill/>
          <a:ln w="28575">
            <a:noFill/>
            <a:miter lim="800000"/>
            <a:headEnd/>
            <a:tailEnd/>
          </a:ln>
          <a:effectLst/>
        </p:spPr>
        <p:txBody>
          <a:bodyPr wrap="square">
            <a:spAutoFit/>
          </a:bodyPr>
          <a:lstStyle/>
          <a:p>
            <a:r>
              <a:rPr lang="en-US" b="1" dirty="0"/>
              <a:t>Code / Presentation Demoed Today</a:t>
            </a:r>
          </a:p>
          <a:p>
            <a:r>
              <a:rPr lang="en-US" dirty="0">
                <a:hlinkClick r:id="rId3"/>
              </a:rPr>
              <a:t>https://github.com/cognitivemetaphors</a:t>
            </a:r>
            <a:endParaRPr lang="en-US" dirty="0"/>
          </a:p>
          <a:p>
            <a:r>
              <a:rPr lang="en-US" dirty="0"/>
              <a:t>	Repositories: </a:t>
            </a:r>
          </a:p>
          <a:p>
            <a:pPr marL="742950" lvl="1" indent="-285750">
              <a:buFont typeface="Arial" panose="020B0604020202020204" pitchFamily="34" charset="0"/>
              <a:buChar char="•"/>
            </a:pPr>
            <a:r>
              <a:rPr lang="en-US" dirty="0"/>
              <a:t>	</a:t>
            </a:r>
            <a:r>
              <a:rPr lang="en-US" dirty="0" err="1"/>
              <a:t>SocialMediaBots</a:t>
            </a:r>
            <a:endParaRPr lang="en-US" dirty="0"/>
          </a:p>
          <a:p>
            <a:pPr marL="742950" lvl="1" indent="-285750">
              <a:buFont typeface="Arial" panose="020B0604020202020204" pitchFamily="34" charset="0"/>
              <a:buChar char="•"/>
            </a:pPr>
            <a:r>
              <a:rPr lang="en-US" dirty="0"/>
              <a:t>	</a:t>
            </a:r>
            <a:r>
              <a:rPr lang="en-US" dirty="0" err="1"/>
              <a:t>SocMedPerformer</a:t>
            </a:r>
            <a:endParaRPr lang="en-US" dirty="0"/>
          </a:p>
          <a:p>
            <a:pPr marL="742950" lvl="1" indent="-285750">
              <a:buFont typeface="Arial" panose="020B0604020202020204" pitchFamily="34" charset="0"/>
              <a:buChar char="•"/>
            </a:pPr>
            <a:r>
              <a:rPr lang="en-US" dirty="0"/>
              <a:t>	</a:t>
            </a:r>
            <a:r>
              <a:rPr lang="en-US" dirty="0" err="1"/>
              <a:t>SocMedDispatcher</a:t>
            </a:r>
            <a:endParaRPr lang="en-US" dirty="0"/>
          </a:p>
        </p:txBody>
      </p:sp>
    </p:spTree>
    <p:extLst>
      <p:ext uri="{BB962C8B-B14F-4D97-AF65-F5344CB8AC3E}">
        <p14:creationId xmlns:p14="http://schemas.microsoft.com/office/powerpoint/2010/main" val="4137968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D1991002-973F-CF46-91E0-910CCAD8C644}"/>
              </a:ext>
            </a:extLst>
          </p:cNvPr>
          <p:cNvGrpSpPr/>
          <p:nvPr/>
        </p:nvGrpSpPr>
        <p:grpSpPr>
          <a:xfrm>
            <a:off x="1867990" y="2846796"/>
            <a:ext cx="8456024" cy="262727"/>
            <a:chOff x="1099178" y="3006421"/>
            <a:chExt cx="9991740" cy="310441"/>
          </a:xfrm>
        </p:grpSpPr>
        <p:cxnSp>
          <p:nvCxnSpPr>
            <p:cNvPr id="70" name="Straight Connector 69">
              <a:extLst>
                <a:ext uri="{FF2B5EF4-FFF2-40B4-BE49-F238E27FC236}">
                  <a16:creationId xmlns:a16="http://schemas.microsoft.com/office/drawing/2014/main" id="{C8D5CE5C-E280-8C4B-A4DE-006D7AD83F74}"/>
                </a:ext>
              </a:extLst>
            </p:cNvPr>
            <p:cNvCxnSpPr>
              <a:cxnSpLocks/>
            </p:cNvCxnSpPr>
            <p:nvPr/>
          </p:nvCxnSpPr>
          <p:spPr>
            <a:xfrm flipH="1">
              <a:off x="1101083" y="3153993"/>
              <a:ext cx="9989835" cy="0"/>
            </a:xfrm>
            <a:prstGeom prst="line">
              <a:avLst/>
            </a:prstGeom>
            <a:ln w="12700" cap="flat" cmpd="sng" algn="ctr">
              <a:solidFill>
                <a:schemeClr val="bg2">
                  <a:lumMod val="9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C488D377-9492-4540-8E50-EEE77D6F2F9C}"/>
                </a:ext>
              </a:extLst>
            </p:cNvPr>
            <p:cNvCxnSpPr>
              <a:cxnSpLocks/>
            </p:cNvCxnSpPr>
            <p:nvPr/>
          </p:nvCxnSpPr>
          <p:spPr>
            <a:xfrm>
              <a:off x="6096000" y="3006421"/>
              <a:ext cx="0" cy="310441"/>
            </a:xfrm>
            <a:prstGeom prst="line">
              <a:avLst/>
            </a:prstGeom>
            <a:ln w="12700" cap="flat" cmpd="sng" algn="ctr">
              <a:solidFill>
                <a:schemeClr val="bg2">
                  <a:lumMod val="9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2EC11C0F-AFEB-0746-B193-338829D74422}"/>
                </a:ext>
              </a:extLst>
            </p:cNvPr>
            <p:cNvCxnSpPr>
              <a:cxnSpLocks/>
            </p:cNvCxnSpPr>
            <p:nvPr/>
          </p:nvCxnSpPr>
          <p:spPr>
            <a:xfrm flipV="1">
              <a:off x="3096173" y="3006421"/>
              <a:ext cx="1274" cy="152232"/>
            </a:xfrm>
            <a:prstGeom prst="line">
              <a:avLst/>
            </a:prstGeom>
            <a:ln w="12700" cap="flat" cmpd="sng" algn="ctr">
              <a:solidFill>
                <a:schemeClr val="bg2">
                  <a:lumMod val="9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7555BA89-2E3A-F445-965B-B18EF607F80E}"/>
                </a:ext>
              </a:extLst>
            </p:cNvPr>
            <p:cNvCxnSpPr>
              <a:cxnSpLocks/>
            </p:cNvCxnSpPr>
            <p:nvPr/>
          </p:nvCxnSpPr>
          <p:spPr>
            <a:xfrm flipV="1">
              <a:off x="1099178" y="3006421"/>
              <a:ext cx="1274" cy="152232"/>
            </a:xfrm>
            <a:prstGeom prst="line">
              <a:avLst/>
            </a:prstGeom>
            <a:ln w="12700" cap="flat" cmpd="sng" algn="ctr">
              <a:solidFill>
                <a:schemeClr val="bg2">
                  <a:lumMod val="9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9562CE96-FA70-A045-9AA2-2F0E4E540A00}"/>
                </a:ext>
              </a:extLst>
            </p:cNvPr>
            <p:cNvCxnSpPr>
              <a:cxnSpLocks/>
            </p:cNvCxnSpPr>
            <p:nvPr/>
          </p:nvCxnSpPr>
          <p:spPr>
            <a:xfrm flipV="1">
              <a:off x="11089013" y="3006421"/>
              <a:ext cx="1274" cy="152232"/>
            </a:xfrm>
            <a:prstGeom prst="line">
              <a:avLst/>
            </a:prstGeom>
            <a:ln w="12700" cap="flat" cmpd="sng" algn="ctr">
              <a:solidFill>
                <a:schemeClr val="bg2">
                  <a:lumMod val="9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DC749CD3-8A43-D547-B8A3-B660D00772E7}"/>
                </a:ext>
              </a:extLst>
            </p:cNvPr>
            <p:cNvCxnSpPr>
              <a:cxnSpLocks/>
            </p:cNvCxnSpPr>
            <p:nvPr/>
          </p:nvCxnSpPr>
          <p:spPr>
            <a:xfrm flipV="1">
              <a:off x="9092018" y="3006421"/>
              <a:ext cx="1274" cy="152232"/>
            </a:xfrm>
            <a:prstGeom prst="line">
              <a:avLst/>
            </a:prstGeom>
            <a:ln w="12700" cap="flat" cmpd="sng" algn="ctr">
              <a:solidFill>
                <a:schemeClr val="bg2">
                  <a:lumMod val="9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2A8CB1E4-F0ED-074F-B671-3DC099168D29}"/>
              </a:ext>
            </a:extLst>
          </p:cNvPr>
          <p:cNvSpPr>
            <a:spLocks noGrp="1"/>
          </p:cNvSpPr>
          <p:nvPr>
            <p:ph type="title"/>
          </p:nvPr>
        </p:nvSpPr>
        <p:spPr>
          <a:xfrm>
            <a:off x="376302" y="194212"/>
            <a:ext cx="11428412" cy="1143000"/>
          </a:xfrm>
        </p:spPr>
        <p:txBody>
          <a:bodyPr/>
          <a:lstStyle/>
          <a:p>
            <a:r>
              <a:rPr lang="en-US" dirty="0">
                <a:latin typeface="Arial"/>
              </a:rPr>
              <a:t>The UiPath automation platform </a:t>
            </a:r>
            <a:br>
              <a:rPr lang="en-US" dirty="0">
                <a:latin typeface="Arial"/>
              </a:rPr>
            </a:br>
            <a:endParaRPr lang="en-US" dirty="0">
              <a:latin typeface="Arial"/>
            </a:endParaRPr>
          </a:p>
        </p:txBody>
      </p:sp>
      <p:sp>
        <p:nvSpPr>
          <p:cNvPr id="5" name="Rectangle 4">
            <a:extLst>
              <a:ext uri="{FF2B5EF4-FFF2-40B4-BE49-F238E27FC236}">
                <a16:creationId xmlns:a16="http://schemas.microsoft.com/office/drawing/2014/main" id="{A6559D99-6467-6244-87A2-10ACD7430A4F}"/>
              </a:ext>
            </a:extLst>
          </p:cNvPr>
          <p:cNvSpPr/>
          <p:nvPr/>
        </p:nvSpPr>
        <p:spPr>
          <a:xfrm>
            <a:off x="145428" y="3018585"/>
            <a:ext cx="11952433" cy="3336094"/>
          </a:xfrm>
          <a:prstGeom prst="rect">
            <a:avLst/>
          </a:prstGeom>
          <a:solidFill>
            <a:srgbClr val="EBEBEB"/>
          </a:solidFill>
          <a:ln w="12700">
            <a:solidFill>
              <a:schemeClr val="bg2">
                <a:lumMod val="9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grpSp>
        <p:nvGrpSpPr>
          <p:cNvPr id="6" name="Group 5">
            <a:extLst>
              <a:ext uri="{FF2B5EF4-FFF2-40B4-BE49-F238E27FC236}">
                <a16:creationId xmlns:a16="http://schemas.microsoft.com/office/drawing/2014/main" id="{11E30507-AA32-C942-A3E6-6863BB1693A4}"/>
              </a:ext>
            </a:extLst>
          </p:cNvPr>
          <p:cNvGrpSpPr/>
          <p:nvPr/>
        </p:nvGrpSpPr>
        <p:grpSpPr>
          <a:xfrm>
            <a:off x="297999" y="5249655"/>
            <a:ext cx="11593261" cy="1006857"/>
            <a:chOff x="297859" y="5344641"/>
            <a:chExt cx="11596281" cy="1007119"/>
          </a:xfrm>
        </p:grpSpPr>
        <p:sp>
          <p:nvSpPr>
            <p:cNvPr id="7" name="Rectangle 6">
              <a:extLst>
                <a:ext uri="{FF2B5EF4-FFF2-40B4-BE49-F238E27FC236}">
                  <a16:creationId xmlns:a16="http://schemas.microsoft.com/office/drawing/2014/main" id="{B2E4E5E0-8F72-F544-983D-86C70F997761}"/>
                </a:ext>
              </a:extLst>
            </p:cNvPr>
            <p:cNvSpPr/>
            <p:nvPr/>
          </p:nvSpPr>
          <p:spPr>
            <a:xfrm>
              <a:off x="297859" y="5344641"/>
              <a:ext cx="7725567" cy="100711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8" name="Rectangle 7">
              <a:extLst>
                <a:ext uri="{FF2B5EF4-FFF2-40B4-BE49-F238E27FC236}">
                  <a16:creationId xmlns:a16="http://schemas.microsoft.com/office/drawing/2014/main" id="{27922581-CAFF-CD49-A9AD-2F82FF2C267B}"/>
                </a:ext>
              </a:extLst>
            </p:cNvPr>
            <p:cNvSpPr/>
            <p:nvPr/>
          </p:nvSpPr>
          <p:spPr>
            <a:xfrm>
              <a:off x="9975860" y="5344641"/>
              <a:ext cx="1918280" cy="100711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9" name="Rectangle 8">
              <a:extLst>
                <a:ext uri="{FF2B5EF4-FFF2-40B4-BE49-F238E27FC236}">
                  <a16:creationId xmlns:a16="http://schemas.microsoft.com/office/drawing/2014/main" id="{26185B4C-17EF-7647-B9D5-5884FE1E40E0}"/>
                </a:ext>
              </a:extLst>
            </p:cNvPr>
            <p:cNvSpPr/>
            <p:nvPr/>
          </p:nvSpPr>
          <p:spPr>
            <a:xfrm>
              <a:off x="2327662" y="5433687"/>
              <a:ext cx="3736920" cy="230832"/>
            </a:xfrm>
            <a:prstGeom prst="rect">
              <a:avLst/>
            </a:prstGeom>
          </p:spPr>
          <p:txBody>
            <a:bodyPr wrap="none">
              <a:spAutoFit/>
            </a:bodyPr>
            <a:lstStyle/>
            <a:p>
              <a:r>
                <a:rPr lang="en-US" sz="900" b="1">
                  <a:solidFill>
                    <a:schemeClr val="tx2"/>
                  </a:solidFill>
                </a:rPr>
                <a:t>Example Systems of Record: On-premises and SaaS applications</a:t>
              </a:r>
            </a:p>
          </p:txBody>
        </p:sp>
        <p:sp>
          <p:nvSpPr>
            <p:cNvPr id="10" name="Rectangle 9">
              <a:extLst>
                <a:ext uri="{FF2B5EF4-FFF2-40B4-BE49-F238E27FC236}">
                  <a16:creationId xmlns:a16="http://schemas.microsoft.com/office/drawing/2014/main" id="{30C62FFB-1B92-CB4D-A479-3DF1A89EF87A}"/>
                </a:ext>
              </a:extLst>
            </p:cNvPr>
            <p:cNvSpPr/>
            <p:nvPr/>
          </p:nvSpPr>
          <p:spPr>
            <a:xfrm>
              <a:off x="10140552" y="5433521"/>
              <a:ext cx="1588897" cy="230832"/>
            </a:xfrm>
            <a:prstGeom prst="rect">
              <a:avLst/>
            </a:prstGeom>
          </p:spPr>
          <p:txBody>
            <a:bodyPr wrap="none">
              <a:spAutoFit/>
            </a:bodyPr>
            <a:lstStyle/>
            <a:p>
              <a:pPr algn="ctr"/>
              <a:r>
                <a:rPr lang="en-US" sz="900" b="1">
                  <a:solidFill>
                    <a:schemeClr val="tx2"/>
                  </a:solidFill>
                </a:rPr>
                <a:t>Homegrown applications</a:t>
              </a:r>
              <a:endParaRPr lang="en-US" sz="900" b="1">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DB9DB90-1BA1-784F-B0DC-82B15EB430AB}"/>
                </a:ext>
              </a:extLst>
            </p:cNvPr>
            <p:cNvPicPr>
              <a:picLocks noChangeAspect="1"/>
            </p:cNvPicPr>
            <p:nvPr/>
          </p:nvPicPr>
          <p:blipFill>
            <a:blip r:embed="rId3"/>
            <a:stretch>
              <a:fillRect/>
            </a:stretch>
          </p:blipFill>
          <p:spPr>
            <a:xfrm rot="20487974">
              <a:off x="10703558" y="5736318"/>
              <a:ext cx="462884" cy="462884"/>
            </a:xfrm>
            <a:prstGeom prst="rect">
              <a:avLst/>
            </a:prstGeom>
          </p:spPr>
        </p:pic>
        <p:grpSp>
          <p:nvGrpSpPr>
            <p:cNvPr id="12" name="Group 11">
              <a:extLst>
                <a:ext uri="{FF2B5EF4-FFF2-40B4-BE49-F238E27FC236}">
                  <a16:creationId xmlns:a16="http://schemas.microsoft.com/office/drawing/2014/main" id="{F074888F-BD04-244C-AFB3-4F83796A33EA}"/>
                </a:ext>
              </a:extLst>
            </p:cNvPr>
            <p:cNvGrpSpPr/>
            <p:nvPr/>
          </p:nvGrpSpPr>
          <p:grpSpPr>
            <a:xfrm>
              <a:off x="1682698" y="5625027"/>
              <a:ext cx="4700006" cy="641530"/>
              <a:chOff x="1549116" y="5752774"/>
              <a:chExt cx="4700006" cy="641530"/>
            </a:xfrm>
          </p:grpSpPr>
          <p:pic>
            <p:nvPicPr>
              <p:cNvPr id="22" name="Picture 21">
                <a:extLst>
                  <a:ext uri="{FF2B5EF4-FFF2-40B4-BE49-F238E27FC236}">
                    <a16:creationId xmlns:a16="http://schemas.microsoft.com/office/drawing/2014/main" id="{367C2EFD-C08A-A64C-9DBC-9853C94336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5646" y="5906418"/>
                <a:ext cx="909000" cy="199980"/>
              </a:xfrm>
              <a:prstGeom prst="rect">
                <a:avLst/>
              </a:prstGeom>
            </p:spPr>
          </p:pic>
          <p:pic>
            <p:nvPicPr>
              <p:cNvPr id="23" name="Picture 22">
                <a:extLst>
                  <a:ext uri="{FF2B5EF4-FFF2-40B4-BE49-F238E27FC236}">
                    <a16:creationId xmlns:a16="http://schemas.microsoft.com/office/drawing/2014/main" id="{07A229BE-8CEB-CE46-8E9D-59DC5A8F3B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9116" y="6006408"/>
                <a:ext cx="554493" cy="387896"/>
              </a:xfrm>
              <a:prstGeom prst="rect">
                <a:avLst/>
              </a:prstGeom>
            </p:spPr>
          </p:pic>
          <p:pic>
            <p:nvPicPr>
              <p:cNvPr id="24" name="Picture 23">
                <a:extLst>
                  <a:ext uri="{FF2B5EF4-FFF2-40B4-BE49-F238E27FC236}">
                    <a16:creationId xmlns:a16="http://schemas.microsoft.com/office/drawing/2014/main" id="{6FF77348-972C-E645-946F-6AA9144CF5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8783" y="5911067"/>
                <a:ext cx="667518" cy="267007"/>
              </a:xfrm>
              <a:prstGeom prst="rect">
                <a:avLst/>
              </a:prstGeom>
            </p:spPr>
          </p:pic>
          <p:pic>
            <p:nvPicPr>
              <p:cNvPr id="25" name="Picture 24">
                <a:extLst>
                  <a:ext uri="{FF2B5EF4-FFF2-40B4-BE49-F238E27FC236}">
                    <a16:creationId xmlns:a16="http://schemas.microsoft.com/office/drawing/2014/main" id="{3027ABCC-70AB-8A47-B5A6-4A6E1200A1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5833" y="5752774"/>
                <a:ext cx="803289" cy="453543"/>
              </a:xfrm>
              <a:prstGeom prst="rect">
                <a:avLst/>
              </a:prstGeom>
            </p:spPr>
          </p:pic>
        </p:grpSp>
        <p:grpSp>
          <p:nvGrpSpPr>
            <p:cNvPr id="13" name="Group 12">
              <a:extLst>
                <a:ext uri="{FF2B5EF4-FFF2-40B4-BE49-F238E27FC236}">
                  <a16:creationId xmlns:a16="http://schemas.microsoft.com/office/drawing/2014/main" id="{AE9A81CE-565B-254C-9E54-493460C0E1FB}"/>
                </a:ext>
              </a:extLst>
            </p:cNvPr>
            <p:cNvGrpSpPr/>
            <p:nvPr/>
          </p:nvGrpSpPr>
          <p:grpSpPr>
            <a:xfrm>
              <a:off x="3230108" y="5993570"/>
              <a:ext cx="3761438" cy="281872"/>
              <a:chOff x="3230108" y="6121317"/>
              <a:chExt cx="3761438" cy="281872"/>
            </a:xfrm>
          </p:grpSpPr>
          <p:pic>
            <p:nvPicPr>
              <p:cNvPr id="18" name="Picture 17">
                <a:extLst>
                  <a:ext uri="{FF2B5EF4-FFF2-40B4-BE49-F238E27FC236}">
                    <a16:creationId xmlns:a16="http://schemas.microsoft.com/office/drawing/2014/main" id="{36263773-824E-0A44-A686-3A0778A3FA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40168" y="6121317"/>
                <a:ext cx="451378" cy="223044"/>
              </a:xfrm>
              <a:prstGeom prst="rect">
                <a:avLst/>
              </a:prstGeom>
            </p:spPr>
          </p:pic>
          <p:pic>
            <p:nvPicPr>
              <p:cNvPr id="20" name="Graphic 19">
                <a:extLst>
                  <a:ext uri="{FF2B5EF4-FFF2-40B4-BE49-F238E27FC236}">
                    <a16:creationId xmlns:a16="http://schemas.microsoft.com/office/drawing/2014/main" id="{A323FE01-96CD-0E47-A8F5-399503FD639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30108" y="6230711"/>
                <a:ext cx="783844" cy="150498"/>
              </a:xfrm>
              <a:prstGeom prst="rect">
                <a:avLst/>
              </a:prstGeom>
            </p:spPr>
          </p:pic>
          <p:pic>
            <p:nvPicPr>
              <p:cNvPr id="21" name="Picture 20">
                <a:extLst>
                  <a:ext uri="{FF2B5EF4-FFF2-40B4-BE49-F238E27FC236}">
                    <a16:creationId xmlns:a16="http://schemas.microsoft.com/office/drawing/2014/main" id="{70B12680-4173-BD4F-A57B-7FBB37599A6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78228" y="6152359"/>
                <a:ext cx="783844" cy="250830"/>
              </a:xfrm>
              <a:prstGeom prst="rect">
                <a:avLst/>
              </a:prstGeom>
            </p:spPr>
          </p:pic>
        </p:grpSp>
        <p:sp>
          <p:nvSpPr>
            <p:cNvPr id="14" name="Rectangle 13">
              <a:extLst>
                <a:ext uri="{FF2B5EF4-FFF2-40B4-BE49-F238E27FC236}">
                  <a16:creationId xmlns:a16="http://schemas.microsoft.com/office/drawing/2014/main" id="{45BCF490-6050-9B4D-8D9E-FC6A7CDDD47B}"/>
                </a:ext>
              </a:extLst>
            </p:cNvPr>
            <p:cNvSpPr/>
            <p:nvPr/>
          </p:nvSpPr>
          <p:spPr>
            <a:xfrm>
              <a:off x="8052982" y="5344641"/>
              <a:ext cx="1893322" cy="100711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15" name="Rectangle 14">
              <a:extLst>
                <a:ext uri="{FF2B5EF4-FFF2-40B4-BE49-F238E27FC236}">
                  <a16:creationId xmlns:a16="http://schemas.microsoft.com/office/drawing/2014/main" id="{31197703-A4EA-3F41-9896-082BDCF962C8}"/>
                </a:ext>
              </a:extLst>
            </p:cNvPr>
            <p:cNvSpPr/>
            <p:nvPr/>
          </p:nvSpPr>
          <p:spPr>
            <a:xfrm>
              <a:off x="8266109" y="5443873"/>
              <a:ext cx="1467069" cy="230832"/>
            </a:xfrm>
            <a:prstGeom prst="rect">
              <a:avLst/>
            </a:prstGeom>
          </p:spPr>
          <p:txBody>
            <a:bodyPr wrap="none">
              <a:spAutoFit/>
            </a:bodyPr>
            <a:lstStyle/>
            <a:p>
              <a:pPr algn="ctr"/>
              <a:r>
                <a:rPr lang="en-US" sz="900" b="1">
                  <a:solidFill>
                    <a:schemeClr val="tx2"/>
                  </a:solidFill>
                </a:rPr>
                <a:t>Mainframe applications</a:t>
              </a:r>
              <a:endParaRPr lang="en-US" sz="900" b="1">
                <a:solidFill>
                  <a:schemeClr val="tx2"/>
                </a:solidFill>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6D65A447-FAA0-F447-BC0F-35BA19603EFE}"/>
                </a:ext>
              </a:extLst>
            </p:cNvPr>
            <p:cNvPicPr>
              <a:picLocks noChangeAspect="1"/>
            </p:cNvPicPr>
            <p:nvPr/>
          </p:nvPicPr>
          <p:blipFill>
            <a:blip r:embed="rId12"/>
            <a:stretch>
              <a:fillRect/>
            </a:stretch>
          </p:blipFill>
          <p:spPr>
            <a:xfrm>
              <a:off x="8719385" y="5746595"/>
              <a:ext cx="560517" cy="463035"/>
            </a:xfrm>
            <a:prstGeom prst="rect">
              <a:avLst/>
            </a:prstGeom>
          </p:spPr>
        </p:pic>
      </p:grpSp>
      <p:grpSp>
        <p:nvGrpSpPr>
          <p:cNvPr id="28" name="Group 27">
            <a:extLst>
              <a:ext uri="{FF2B5EF4-FFF2-40B4-BE49-F238E27FC236}">
                <a16:creationId xmlns:a16="http://schemas.microsoft.com/office/drawing/2014/main" id="{17239F35-E256-4B45-BC48-A0FC260F56BE}"/>
              </a:ext>
            </a:extLst>
          </p:cNvPr>
          <p:cNvGrpSpPr/>
          <p:nvPr/>
        </p:nvGrpSpPr>
        <p:grpSpPr>
          <a:xfrm>
            <a:off x="299371" y="3389459"/>
            <a:ext cx="11593258" cy="1335743"/>
            <a:chOff x="297861" y="3642198"/>
            <a:chExt cx="11596278" cy="1336091"/>
          </a:xfrm>
        </p:grpSpPr>
        <p:sp>
          <p:nvSpPr>
            <p:cNvPr id="29" name="Rectangle 28">
              <a:extLst>
                <a:ext uri="{FF2B5EF4-FFF2-40B4-BE49-F238E27FC236}">
                  <a16:creationId xmlns:a16="http://schemas.microsoft.com/office/drawing/2014/main" id="{569713A7-4DA6-864A-92AE-5F065E454D15}"/>
                </a:ext>
              </a:extLst>
            </p:cNvPr>
            <p:cNvSpPr/>
            <p:nvPr/>
          </p:nvSpPr>
          <p:spPr>
            <a:xfrm>
              <a:off x="2224837" y="3642198"/>
              <a:ext cx="1900702" cy="133609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30" name="Rectangle 29">
              <a:extLst>
                <a:ext uri="{FF2B5EF4-FFF2-40B4-BE49-F238E27FC236}">
                  <a16:creationId xmlns:a16="http://schemas.microsoft.com/office/drawing/2014/main" id="{E5872A3C-5AA3-9344-8B8B-47322BBA7327}"/>
                </a:ext>
              </a:extLst>
            </p:cNvPr>
            <p:cNvSpPr/>
            <p:nvPr/>
          </p:nvSpPr>
          <p:spPr>
            <a:xfrm>
              <a:off x="4167138" y="3642198"/>
              <a:ext cx="1898160" cy="133609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31" name="Rectangle 30">
              <a:extLst>
                <a:ext uri="{FF2B5EF4-FFF2-40B4-BE49-F238E27FC236}">
                  <a16:creationId xmlns:a16="http://schemas.microsoft.com/office/drawing/2014/main" id="{D9EDC03F-3093-5143-AB61-228D8475477F}"/>
                </a:ext>
              </a:extLst>
            </p:cNvPr>
            <p:cNvSpPr/>
            <p:nvPr/>
          </p:nvSpPr>
          <p:spPr>
            <a:xfrm>
              <a:off x="6121652" y="3642198"/>
              <a:ext cx="1901778" cy="1336091"/>
            </a:xfrm>
            <a:prstGeom prst="rect">
              <a:avLst/>
            </a:prstGeom>
            <a:solidFill>
              <a:srgbClr val="35DE68"/>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a:latin typeface="Arial"/>
                <a:cs typeface="Arial"/>
              </a:endParaRPr>
            </a:p>
          </p:txBody>
        </p:sp>
        <p:sp>
          <p:nvSpPr>
            <p:cNvPr id="32" name="Rectangle 31">
              <a:extLst>
                <a:ext uri="{FF2B5EF4-FFF2-40B4-BE49-F238E27FC236}">
                  <a16:creationId xmlns:a16="http://schemas.microsoft.com/office/drawing/2014/main" id="{A13E0355-DAC9-9246-A90E-CEC2EFB0D9C1}"/>
                </a:ext>
              </a:extLst>
            </p:cNvPr>
            <p:cNvSpPr/>
            <p:nvPr/>
          </p:nvSpPr>
          <p:spPr>
            <a:xfrm>
              <a:off x="8061411" y="3642198"/>
              <a:ext cx="1893322" cy="133609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33" name="Rectangle 32">
              <a:extLst>
                <a:ext uri="{FF2B5EF4-FFF2-40B4-BE49-F238E27FC236}">
                  <a16:creationId xmlns:a16="http://schemas.microsoft.com/office/drawing/2014/main" id="{0EF93C3B-1C9C-7C47-8642-AB5B0B2248BE}"/>
                </a:ext>
              </a:extLst>
            </p:cNvPr>
            <p:cNvSpPr/>
            <p:nvPr/>
          </p:nvSpPr>
          <p:spPr>
            <a:xfrm>
              <a:off x="9975859" y="3642198"/>
              <a:ext cx="1918280" cy="1336091"/>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34" name="TextBox 33">
              <a:extLst>
                <a:ext uri="{FF2B5EF4-FFF2-40B4-BE49-F238E27FC236}">
                  <a16:creationId xmlns:a16="http://schemas.microsoft.com/office/drawing/2014/main" id="{E4EBCE2E-A6A3-F04B-BE7A-38E50384C941}"/>
                </a:ext>
              </a:extLst>
            </p:cNvPr>
            <p:cNvSpPr txBox="1"/>
            <p:nvPr/>
          </p:nvSpPr>
          <p:spPr>
            <a:xfrm>
              <a:off x="10645779" y="3896603"/>
              <a:ext cx="886728" cy="221712"/>
            </a:xfrm>
            <a:prstGeom prst="rect">
              <a:avLst/>
            </a:prstGeom>
            <a:noFill/>
          </p:spPr>
          <p:txBody>
            <a:bodyPr wrap="square" lIns="0" tIns="0" rIns="0" bIns="0" rtlCol="0">
              <a:noAutofit/>
            </a:bodyPr>
            <a:lstStyle/>
            <a:p>
              <a:pPr defTabSz="1326438">
                <a:spcAft>
                  <a:spcPts val="600"/>
                </a:spcAft>
                <a:defRPr/>
              </a:pPr>
              <a:r>
                <a:rPr lang="en-GB" sz="1200" b="1">
                  <a:solidFill>
                    <a:schemeClr val="bg1"/>
                  </a:solidFill>
                  <a:ea typeface="Helvetica Neue"/>
                  <a:sym typeface="Helvetica Neue"/>
                </a:rPr>
                <a:t>Measure</a:t>
              </a:r>
              <a:endParaRPr lang="en-GB" sz="1200">
                <a:solidFill>
                  <a:schemeClr val="bg1"/>
                </a:solidFill>
                <a:ea typeface="Helvetica Neue"/>
                <a:sym typeface="Helvetica Neue"/>
              </a:endParaRPr>
            </a:p>
          </p:txBody>
        </p:sp>
        <p:pic>
          <p:nvPicPr>
            <p:cNvPr id="35" name="Graphic 34">
              <a:extLst>
                <a:ext uri="{FF2B5EF4-FFF2-40B4-BE49-F238E27FC236}">
                  <a16:creationId xmlns:a16="http://schemas.microsoft.com/office/drawing/2014/main" id="{0D289AF3-4390-3946-BF28-323E343A80F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8232607" y="3834751"/>
              <a:ext cx="314316" cy="314315"/>
            </a:xfrm>
            <a:prstGeom prst="rect">
              <a:avLst/>
            </a:prstGeom>
          </p:spPr>
        </p:pic>
        <p:sp>
          <p:nvSpPr>
            <p:cNvPr id="36" name="TextBox 35">
              <a:extLst>
                <a:ext uri="{FF2B5EF4-FFF2-40B4-BE49-F238E27FC236}">
                  <a16:creationId xmlns:a16="http://schemas.microsoft.com/office/drawing/2014/main" id="{044AF5CE-7E88-B244-AE83-AEDFBB5D7B43}"/>
                </a:ext>
              </a:extLst>
            </p:cNvPr>
            <p:cNvSpPr txBox="1"/>
            <p:nvPr/>
          </p:nvSpPr>
          <p:spPr>
            <a:xfrm>
              <a:off x="8573662" y="3896603"/>
              <a:ext cx="1033476" cy="220586"/>
            </a:xfrm>
            <a:prstGeom prst="rect">
              <a:avLst/>
            </a:prstGeom>
            <a:noFill/>
          </p:spPr>
          <p:txBody>
            <a:bodyPr wrap="square" lIns="0" tIns="0" rIns="0" bIns="0" rtlCol="0">
              <a:noAutofit/>
            </a:bodyPr>
            <a:lstStyle/>
            <a:p>
              <a:pPr defTabSz="1326438">
                <a:spcAft>
                  <a:spcPts val="600"/>
                </a:spcAft>
                <a:defRPr/>
              </a:pPr>
              <a:r>
                <a:rPr lang="en-GB" sz="1200" b="1">
                  <a:solidFill>
                    <a:schemeClr val="bg1"/>
                  </a:solidFill>
                  <a:ea typeface="Helvetica Neue"/>
                  <a:sym typeface="Helvetica Neue"/>
                </a:rPr>
                <a:t>Engage</a:t>
              </a:r>
              <a:endParaRPr lang="en-GB" sz="1200">
                <a:solidFill>
                  <a:schemeClr val="bg1"/>
                </a:solidFill>
                <a:ea typeface="Helvetica Neue"/>
                <a:sym typeface="Helvetica Neue"/>
              </a:endParaRPr>
            </a:p>
          </p:txBody>
        </p:sp>
        <p:sp>
          <p:nvSpPr>
            <p:cNvPr id="37" name="TextBox 36">
              <a:extLst>
                <a:ext uri="{FF2B5EF4-FFF2-40B4-BE49-F238E27FC236}">
                  <a16:creationId xmlns:a16="http://schemas.microsoft.com/office/drawing/2014/main" id="{61CDB416-2953-9442-9530-3CFD855630E7}"/>
                </a:ext>
              </a:extLst>
            </p:cNvPr>
            <p:cNvSpPr txBox="1"/>
            <p:nvPr/>
          </p:nvSpPr>
          <p:spPr>
            <a:xfrm>
              <a:off x="6658030" y="3896603"/>
              <a:ext cx="608798" cy="194472"/>
            </a:xfrm>
            <a:prstGeom prst="rect">
              <a:avLst/>
            </a:prstGeom>
            <a:noFill/>
          </p:spPr>
          <p:txBody>
            <a:bodyPr wrap="square" lIns="0" tIns="0" rIns="0" bIns="0" rtlCol="0">
              <a:noAutofit/>
            </a:bodyPr>
            <a:lstStyle/>
            <a:p>
              <a:pPr defTabSz="1326438">
                <a:spcAft>
                  <a:spcPts val="600"/>
                </a:spcAft>
                <a:defRPr/>
              </a:pPr>
              <a:r>
                <a:rPr lang="en-GB" sz="1200" b="1">
                  <a:solidFill>
                    <a:schemeClr val="bg1"/>
                  </a:solidFill>
                  <a:ea typeface="Helvetica Neue"/>
                  <a:sym typeface="Helvetica Neue"/>
                </a:rPr>
                <a:t>Run</a:t>
              </a:r>
              <a:endParaRPr lang="en-US" sz="1200">
                <a:solidFill>
                  <a:schemeClr val="bg1"/>
                </a:solidFill>
                <a:ea typeface="Helvetica Neue"/>
                <a:sym typeface="Helvetica Neue"/>
              </a:endParaRPr>
            </a:p>
          </p:txBody>
        </p:sp>
        <p:sp>
          <p:nvSpPr>
            <p:cNvPr id="38" name="TextBox 37">
              <a:extLst>
                <a:ext uri="{FF2B5EF4-FFF2-40B4-BE49-F238E27FC236}">
                  <a16:creationId xmlns:a16="http://schemas.microsoft.com/office/drawing/2014/main" id="{68DA4799-2A41-8246-A786-0E6055E141CE}"/>
                </a:ext>
              </a:extLst>
            </p:cNvPr>
            <p:cNvSpPr txBox="1"/>
            <p:nvPr/>
          </p:nvSpPr>
          <p:spPr>
            <a:xfrm>
              <a:off x="4912055" y="3896603"/>
              <a:ext cx="675030" cy="233560"/>
            </a:xfrm>
            <a:prstGeom prst="rect">
              <a:avLst/>
            </a:prstGeom>
            <a:noFill/>
          </p:spPr>
          <p:txBody>
            <a:bodyPr wrap="square" lIns="0" tIns="0" rIns="0" bIns="0" rtlCol="0">
              <a:noAutofit/>
            </a:bodyPr>
            <a:lstStyle/>
            <a:p>
              <a:pPr defTabSz="1326438">
                <a:spcAft>
                  <a:spcPts val="600"/>
                </a:spcAft>
                <a:defRPr/>
              </a:pPr>
              <a:r>
                <a:rPr lang="en-GB" sz="1200" b="1">
                  <a:solidFill>
                    <a:schemeClr val="bg1"/>
                  </a:solidFill>
                  <a:ea typeface="Helvetica Neue"/>
                  <a:sym typeface="Helvetica Neue"/>
                </a:rPr>
                <a:t>Manage</a:t>
              </a:r>
              <a:endParaRPr lang="en-US" sz="1200">
                <a:solidFill>
                  <a:schemeClr val="bg1"/>
                </a:solidFill>
                <a:ea typeface="Helvetica Neue"/>
                <a:sym typeface="Helvetica Neue"/>
              </a:endParaRPr>
            </a:p>
          </p:txBody>
        </p:sp>
        <p:sp>
          <p:nvSpPr>
            <p:cNvPr id="39" name="TextBox 38">
              <a:extLst>
                <a:ext uri="{FF2B5EF4-FFF2-40B4-BE49-F238E27FC236}">
                  <a16:creationId xmlns:a16="http://schemas.microsoft.com/office/drawing/2014/main" id="{C0AF748A-A99C-9842-A582-3504D8C434A2}"/>
                </a:ext>
              </a:extLst>
            </p:cNvPr>
            <p:cNvSpPr txBox="1"/>
            <p:nvPr/>
          </p:nvSpPr>
          <p:spPr>
            <a:xfrm>
              <a:off x="2966108" y="3896603"/>
              <a:ext cx="783606" cy="199108"/>
            </a:xfrm>
            <a:prstGeom prst="rect">
              <a:avLst/>
            </a:prstGeom>
            <a:noFill/>
          </p:spPr>
          <p:txBody>
            <a:bodyPr wrap="square" lIns="0" tIns="0" rIns="0" bIns="0" rtlCol="0">
              <a:noAutofit/>
            </a:bodyPr>
            <a:lstStyle/>
            <a:p>
              <a:pPr defTabSz="1326438">
                <a:spcAft>
                  <a:spcPts val="600"/>
                </a:spcAft>
                <a:defRPr/>
              </a:pPr>
              <a:r>
                <a:rPr lang="en-GB" sz="1200" b="1">
                  <a:solidFill>
                    <a:schemeClr val="bg1"/>
                  </a:solidFill>
                  <a:ea typeface="Helvetica Neue"/>
                  <a:sym typeface="Helvetica Neue"/>
                </a:rPr>
                <a:t>Build</a:t>
              </a:r>
              <a:endParaRPr lang="en-US" sz="1200">
                <a:solidFill>
                  <a:schemeClr val="bg1"/>
                </a:solidFill>
                <a:ea typeface="Helvetica Neue"/>
                <a:sym typeface="Helvetica Neue"/>
              </a:endParaRPr>
            </a:p>
          </p:txBody>
        </p:sp>
        <p:sp>
          <p:nvSpPr>
            <p:cNvPr id="40" name="Rectangle 39">
              <a:extLst>
                <a:ext uri="{FF2B5EF4-FFF2-40B4-BE49-F238E27FC236}">
                  <a16:creationId xmlns:a16="http://schemas.microsoft.com/office/drawing/2014/main" id="{D310E52A-B97F-2144-A384-1A1B45ACFA24}"/>
                </a:ext>
              </a:extLst>
            </p:cNvPr>
            <p:cNvSpPr/>
            <p:nvPr/>
          </p:nvSpPr>
          <p:spPr>
            <a:xfrm>
              <a:off x="297861" y="3642198"/>
              <a:ext cx="1893322" cy="133609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41" name="TextBox 40">
              <a:extLst>
                <a:ext uri="{FF2B5EF4-FFF2-40B4-BE49-F238E27FC236}">
                  <a16:creationId xmlns:a16="http://schemas.microsoft.com/office/drawing/2014/main" id="{614ED9D2-C55F-3944-9835-C7590FF5F9C5}"/>
                </a:ext>
              </a:extLst>
            </p:cNvPr>
            <p:cNvSpPr txBox="1"/>
            <p:nvPr/>
          </p:nvSpPr>
          <p:spPr>
            <a:xfrm>
              <a:off x="867136" y="3896603"/>
              <a:ext cx="823034" cy="235982"/>
            </a:xfrm>
            <a:prstGeom prst="rect">
              <a:avLst/>
            </a:prstGeom>
            <a:noFill/>
          </p:spPr>
          <p:txBody>
            <a:bodyPr wrap="square" lIns="0" tIns="0" rIns="0" bIns="0" rtlCol="0">
              <a:noAutofit/>
            </a:bodyPr>
            <a:lstStyle/>
            <a:p>
              <a:pPr defTabSz="1326438">
                <a:spcAft>
                  <a:spcPts val="600"/>
                </a:spcAft>
                <a:defRPr/>
              </a:pPr>
              <a:r>
                <a:rPr lang="en-GB" sz="1200" b="1">
                  <a:solidFill>
                    <a:schemeClr val="bg1"/>
                  </a:solidFill>
                  <a:ea typeface="Helvetica Neue"/>
                  <a:sym typeface="Helvetica Neue"/>
                </a:rPr>
                <a:t>Discover</a:t>
              </a:r>
            </a:p>
          </p:txBody>
        </p:sp>
        <p:sp>
          <p:nvSpPr>
            <p:cNvPr id="42" name="TextBox 16">
              <a:extLst>
                <a:ext uri="{FF2B5EF4-FFF2-40B4-BE49-F238E27FC236}">
                  <a16:creationId xmlns:a16="http://schemas.microsoft.com/office/drawing/2014/main" id="{BB08773C-1965-8645-8E9C-C542D08F23EF}"/>
                </a:ext>
              </a:extLst>
            </p:cNvPr>
            <p:cNvSpPr txBox="1"/>
            <p:nvPr/>
          </p:nvSpPr>
          <p:spPr>
            <a:xfrm>
              <a:off x="566759" y="4249798"/>
              <a:ext cx="1379042" cy="509866"/>
            </a:xfrm>
            <a:prstGeom prst="rect">
              <a:avLst/>
            </a:prstGeom>
            <a:noFill/>
          </p:spPr>
          <p:txBody>
            <a:bodyPr wrap="square" lIns="0" tIns="0" rIns="0" bIns="0" rtlCol="0">
              <a:noAutofit/>
            </a:bodyPr>
            <a:lstStyle>
              <a:defPPr>
                <a:defRPr lang="en-US"/>
              </a:defPPr>
              <a:lvl1pPr marL="0" algn="l" defTabSz="1326703" rtl="0" eaLnBrk="1" latinLnBrk="0" hangingPunct="1">
                <a:defRPr sz="5223" kern="1200">
                  <a:solidFill>
                    <a:schemeClr val="tx1"/>
                  </a:solidFill>
                  <a:latin typeface="+mn-lt"/>
                  <a:ea typeface="+mn-ea"/>
                  <a:cs typeface="+mn-cs"/>
                </a:defRPr>
              </a:lvl1pPr>
              <a:lvl2pPr marL="1326703" algn="l" defTabSz="1326703" rtl="0" eaLnBrk="1" latinLnBrk="0" hangingPunct="1">
                <a:defRPr sz="5223" kern="1200">
                  <a:solidFill>
                    <a:schemeClr val="tx1"/>
                  </a:solidFill>
                  <a:latin typeface="+mn-lt"/>
                  <a:ea typeface="+mn-ea"/>
                  <a:cs typeface="+mn-cs"/>
                </a:defRPr>
              </a:lvl2pPr>
              <a:lvl3pPr marL="2653406" algn="l" defTabSz="1326703" rtl="0" eaLnBrk="1" latinLnBrk="0" hangingPunct="1">
                <a:defRPr sz="5223" kern="1200">
                  <a:solidFill>
                    <a:schemeClr val="tx1"/>
                  </a:solidFill>
                  <a:latin typeface="+mn-lt"/>
                  <a:ea typeface="+mn-ea"/>
                  <a:cs typeface="+mn-cs"/>
                </a:defRPr>
              </a:lvl3pPr>
              <a:lvl4pPr marL="3980109" algn="l" defTabSz="1326703" rtl="0" eaLnBrk="1" latinLnBrk="0" hangingPunct="1">
                <a:defRPr sz="5223" kern="1200">
                  <a:solidFill>
                    <a:schemeClr val="tx1"/>
                  </a:solidFill>
                  <a:latin typeface="+mn-lt"/>
                  <a:ea typeface="+mn-ea"/>
                  <a:cs typeface="+mn-cs"/>
                </a:defRPr>
              </a:lvl4pPr>
              <a:lvl5pPr marL="5306812" algn="l" defTabSz="1326703" rtl="0" eaLnBrk="1" latinLnBrk="0" hangingPunct="1">
                <a:defRPr sz="5223" kern="1200">
                  <a:solidFill>
                    <a:schemeClr val="tx1"/>
                  </a:solidFill>
                  <a:latin typeface="+mn-lt"/>
                  <a:ea typeface="+mn-ea"/>
                  <a:cs typeface="+mn-cs"/>
                </a:defRPr>
              </a:lvl5pPr>
              <a:lvl6pPr marL="6633515" algn="l" defTabSz="1326703" rtl="0" eaLnBrk="1" latinLnBrk="0" hangingPunct="1">
                <a:defRPr sz="5223" kern="1200">
                  <a:solidFill>
                    <a:schemeClr val="tx1"/>
                  </a:solidFill>
                  <a:latin typeface="+mn-lt"/>
                  <a:ea typeface="+mn-ea"/>
                  <a:cs typeface="+mn-cs"/>
                </a:defRPr>
              </a:lvl6pPr>
              <a:lvl7pPr marL="7960218" algn="l" defTabSz="1326703" rtl="0" eaLnBrk="1" latinLnBrk="0" hangingPunct="1">
                <a:defRPr sz="5223" kern="1200">
                  <a:solidFill>
                    <a:schemeClr val="tx1"/>
                  </a:solidFill>
                  <a:latin typeface="+mn-lt"/>
                  <a:ea typeface="+mn-ea"/>
                  <a:cs typeface="+mn-cs"/>
                </a:defRPr>
              </a:lvl7pPr>
              <a:lvl8pPr marL="9286921" algn="l" defTabSz="1326703" rtl="0" eaLnBrk="1" latinLnBrk="0" hangingPunct="1">
                <a:defRPr sz="5223" kern="1200">
                  <a:solidFill>
                    <a:schemeClr val="tx1"/>
                  </a:solidFill>
                  <a:latin typeface="+mn-lt"/>
                  <a:ea typeface="+mn-ea"/>
                  <a:cs typeface="+mn-cs"/>
                </a:defRPr>
              </a:lvl8pPr>
              <a:lvl9pPr marL="10613624" algn="l" defTabSz="1326703" rtl="0" eaLnBrk="1" latinLnBrk="0" hangingPunct="1">
                <a:defRPr sz="5223" kern="1200">
                  <a:solidFill>
                    <a:schemeClr val="tx1"/>
                  </a:solidFill>
                  <a:latin typeface="+mn-lt"/>
                  <a:ea typeface="+mn-ea"/>
                  <a:cs typeface="+mn-cs"/>
                </a:defRPr>
              </a:lvl9pPr>
            </a:lstStyle>
            <a:p>
              <a:pPr marL="0" lvl="1" defTabSz="1083422">
                <a:spcBef>
                  <a:spcPts val="1185"/>
                </a:spcBef>
                <a:buClr>
                  <a:srgbClr val="FA4616"/>
                </a:buClr>
                <a:defRPr/>
              </a:pPr>
              <a:r>
                <a:rPr lang="en-US" sz="1000">
                  <a:solidFill>
                    <a:schemeClr val="bg1"/>
                  </a:solidFill>
                  <a:latin typeface="Arial" panose="020B0604020202020204" pitchFamily="34" charset="0"/>
                  <a:cs typeface="Arial" panose="020B0604020202020204" pitchFamily="34" charset="0"/>
                </a:rPr>
                <a:t>Discover automation opportunities powered by AI and your people</a:t>
              </a:r>
            </a:p>
          </p:txBody>
        </p:sp>
        <p:sp>
          <p:nvSpPr>
            <p:cNvPr id="43" name="TextBox 16">
              <a:extLst>
                <a:ext uri="{FF2B5EF4-FFF2-40B4-BE49-F238E27FC236}">
                  <a16:creationId xmlns:a16="http://schemas.microsoft.com/office/drawing/2014/main" id="{419F1B2D-623D-3E4C-A052-91AE70721A3D}"/>
                </a:ext>
              </a:extLst>
            </p:cNvPr>
            <p:cNvSpPr txBox="1"/>
            <p:nvPr/>
          </p:nvSpPr>
          <p:spPr>
            <a:xfrm>
              <a:off x="2592331" y="4249798"/>
              <a:ext cx="1311305" cy="519746"/>
            </a:xfrm>
            <a:prstGeom prst="rect">
              <a:avLst/>
            </a:prstGeom>
            <a:noFill/>
          </p:spPr>
          <p:txBody>
            <a:bodyPr wrap="square" lIns="0" tIns="0" rIns="0" bIns="0" rtlCol="0">
              <a:noAutofit/>
            </a:bodyPr>
            <a:lstStyle>
              <a:defPPr>
                <a:defRPr lang="en-US"/>
              </a:defPPr>
              <a:lvl1pPr marL="0" algn="l" defTabSz="1326703" rtl="0" eaLnBrk="1" latinLnBrk="0" hangingPunct="1">
                <a:defRPr sz="5223" kern="1200">
                  <a:solidFill>
                    <a:schemeClr val="tx1"/>
                  </a:solidFill>
                  <a:latin typeface="+mn-lt"/>
                  <a:ea typeface="+mn-ea"/>
                  <a:cs typeface="+mn-cs"/>
                </a:defRPr>
              </a:lvl1pPr>
              <a:lvl2pPr marL="1326703" algn="l" defTabSz="1326703" rtl="0" eaLnBrk="1" latinLnBrk="0" hangingPunct="1">
                <a:defRPr sz="5223" kern="1200">
                  <a:solidFill>
                    <a:schemeClr val="tx1"/>
                  </a:solidFill>
                  <a:latin typeface="+mn-lt"/>
                  <a:ea typeface="+mn-ea"/>
                  <a:cs typeface="+mn-cs"/>
                </a:defRPr>
              </a:lvl2pPr>
              <a:lvl3pPr marL="2653406" algn="l" defTabSz="1326703" rtl="0" eaLnBrk="1" latinLnBrk="0" hangingPunct="1">
                <a:defRPr sz="5223" kern="1200">
                  <a:solidFill>
                    <a:schemeClr val="tx1"/>
                  </a:solidFill>
                  <a:latin typeface="+mn-lt"/>
                  <a:ea typeface="+mn-ea"/>
                  <a:cs typeface="+mn-cs"/>
                </a:defRPr>
              </a:lvl3pPr>
              <a:lvl4pPr marL="3980109" algn="l" defTabSz="1326703" rtl="0" eaLnBrk="1" latinLnBrk="0" hangingPunct="1">
                <a:defRPr sz="5223" kern="1200">
                  <a:solidFill>
                    <a:schemeClr val="tx1"/>
                  </a:solidFill>
                  <a:latin typeface="+mn-lt"/>
                  <a:ea typeface="+mn-ea"/>
                  <a:cs typeface="+mn-cs"/>
                </a:defRPr>
              </a:lvl4pPr>
              <a:lvl5pPr marL="5306812" algn="l" defTabSz="1326703" rtl="0" eaLnBrk="1" latinLnBrk="0" hangingPunct="1">
                <a:defRPr sz="5223" kern="1200">
                  <a:solidFill>
                    <a:schemeClr val="tx1"/>
                  </a:solidFill>
                  <a:latin typeface="+mn-lt"/>
                  <a:ea typeface="+mn-ea"/>
                  <a:cs typeface="+mn-cs"/>
                </a:defRPr>
              </a:lvl5pPr>
              <a:lvl6pPr marL="6633515" algn="l" defTabSz="1326703" rtl="0" eaLnBrk="1" latinLnBrk="0" hangingPunct="1">
                <a:defRPr sz="5223" kern="1200">
                  <a:solidFill>
                    <a:schemeClr val="tx1"/>
                  </a:solidFill>
                  <a:latin typeface="+mn-lt"/>
                  <a:ea typeface="+mn-ea"/>
                  <a:cs typeface="+mn-cs"/>
                </a:defRPr>
              </a:lvl6pPr>
              <a:lvl7pPr marL="7960218" algn="l" defTabSz="1326703" rtl="0" eaLnBrk="1" latinLnBrk="0" hangingPunct="1">
                <a:defRPr sz="5223" kern="1200">
                  <a:solidFill>
                    <a:schemeClr val="tx1"/>
                  </a:solidFill>
                  <a:latin typeface="+mn-lt"/>
                  <a:ea typeface="+mn-ea"/>
                  <a:cs typeface="+mn-cs"/>
                </a:defRPr>
              </a:lvl7pPr>
              <a:lvl8pPr marL="9286921" algn="l" defTabSz="1326703" rtl="0" eaLnBrk="1" latinLnBrk="0" hangingPunct="1">
                <a:defRPr sz="5223" kern="1200">
                  <a:solidFill>
                    <a:schemeClr val="tx1"/>
                  </a:solidFill>
                  <a:latin typeface="+mn-lt"/>
                  <a:ea typeface="+mn-ea"/>
                  <a:cs typeface="+mn-cs"/>
                </a:defRPr>
              </a:lvl8pPr>
              <a:lvl9pPr marL="10613624" algn="l" defTabSz="1326703" rtl="0" eaLnBrk="1" latinLnBrk="0" hangingPunct="1">
                <a:defRPr sz="5223" kern="1200">
                  <a:solidFill>
                    <a:schemeClr val="tx1"/>
                  </a:solidFill>
                  <a:latin typeface="+mn-lt"/>
                  <a:ea typeface="+mn-ea"/>
                  <a:cs typeface="+mn-cs"/>
                </a:defRPr>
              </a:lvl9pPr>
            </a:lstStyle>
            <a:p>
              <a:pPr marL="0" lvl="1" defTabSz="1083422">
                <a:spcBef>
                  <a:spcPts val="1185"/>
                </a:spcBef>
                <a:buClr>
                  <a:srgbClr val="FA4616"/>
                </a:buClr>
                <a:defRPr/>
              </a:pPr>
              <a:r>
                <a:rPr lang="en-US" sz="1000">
                  <a:solidFill>
                    <a:schemeClr val="bg1"/>
                  </a:solidFill>
                  <a:latin typeface="Arial" panose="020B0604020202020204" pitchFamily="34" charset="0"/>
                  <a:cs typeface="Arial" panose="020B0604020202020204" pitchFamily="34" charset="0"/>
                </a:rPr>
                <a:t>Build automations quickly, from the simple to the advanced</a:t>
              </a:r>
            </a:p>
          </p:txBody>
        </p:sp>
        <p:sp>
          <p:nvSpPr>
            <p:cNvPr id="44" name="TextBox 16">
              <a:extLst>
                <a:ext uri="{FF2B5EF4-FFF2-40B4-BE49-F238E27FC236}">
                  <a16:creationId xmlns:a16="http://schemas.microsoft.com/office/drawing/2014/main" id="{34470022-EC8F-AA4E-BD0B-274CF3C020A5}"/>
                </a:ext>
              </a:extLst>
            </p:cNvPr>
            <p:cNvSpPr txBox="1"/>
            <p:nvPr/>
          </p:nvSpPr>
          <p:spPr>
            <a:xfrm>
              <a:off x="4557844" y="4249798"/>
              <a:ext cx="1193878" cy="662127"/>
            </a:xfrm>
            <a:prstGeom prst="rect">
              <a:avLst/>
            </a:prstGeom>
            <a:noFill/>
          </p:spPr>
          <p:txBody>
            <a:bodyPr wrap="square" lIns="0" tIns="0" rIns="0" bIns="0" rtlCol="0" anchor="t">
              <a:noAutofit/>
            </a:bodyPr>
            <a:lstStyle>
              <a:defPPr>
                <a:defRPr lang="en-US"/>
              </a:defPPr>
              <a:lvl1pPr marL="0" algn="l" defTabSz="1326703" rtl="0" eaLnBrk="1" latinLnBrk="0" hangingPunct="1">
                <a:defRPr sz="5223" kern="1200">
                  <a:solidFill>
                    <a:schemeClr val="tx1"/>
                  </a:solidFill>
                  <a:latin typeface="+mn-lt"/>
                  <a:ea typeface="+mn-ea"/>
                  <a:cs typeface="+mn-cs"/>
                </a:defRPr>
              </a:lvl1pPr>
              <a:lvl2pPr marL="1326703" algn="l" defTabSz="1326703" rtl="0" eaLnBrk="1" latinLnBrk="0" hangingPunct="1">
                <a:defRPr sz="5223" kern="1200">
                  <a:solidFill>
                    <a:schemeClr val="tx1"/>
                  </a:solidFill>
                  <a:latin typeface="+mn-lt"/>
                  <a:ea typeface="+mn-ea"/>
                  <a:cs typeface="+mn-cs"/>
                </a:defRPr>
              </a:lvl2pPr>
              <a:lvl3pPr marL="2653406" algn="l" defTabSz="1326703" rtl="0" eaLnBrk="1" latinLnBrk="0" hangingPunct="1">
                <a:defRPr sz="5223" kern="1200">
                  <a:solidFill>
                    <a:schemeClr val="tx1"/>
                  </a:solidFill>
                  <a:latin typeface="+mn-lt"/>
                  <a:ea typeface="+mn-ea"/>
                  <a:cs typeface="+mn-cs"/>
                </a:defRPr>
              </a:lvl3pPr>
              <a:lvl4pPr marL="3980109" algn="l" defTabSz="1326703" rtl="0" eaLnBrk="1" latinLnBrk="0" hangingPunct="1">
                <a:defRPr sz="5223" kern="1200">
                  <a:solidFill>
                    <a:schemeClr val="tx1"/>
                  </a:solidFill>
                  <a:latin typeface="+mn-lt"/>
                  <a:ea typeface="+mn-ea"/>
                  <a:cs typeface="+mn-cs"/>
                </a:defRPr>
              </a:lvl4pPr>
              <a:lvl5pPr marL="5306812" algn="l" defTabSz="1326703" rtl="0" eaLnBrk="1" latinLnBrk="0" hangingPunct="1">
                <a:defRPr sz="5223" kern="1200">
                  <a:solidFill>
                    <a:schemeClr val="tx1"/>
                  </a:solidFill>
                  <a:latin typeface="+mn-lt"/>
                  <a:ea typeface="+mn-ea"/>
                  <a:cs typeface="+mn-cs"/>
                </a:defRPr>
              </a:lvl5pPr>
              <a:lvl6pPr marL="6633515" algn="l" defTabSz="1326703" rtl="0" eaLnBrk="1" latinLnBrk="0" hangingPunct="1">
                <a:defRPr sz="5223" kern="1200">
                  <a:solidFill>
                    <a:schemeClr val="tx1"/>
                  </a:solidFill>
                  <a:latin typeface="+mn-lt"/>
                  <a:ea typeface="+mn-ea"/>
                  <a:cs typeface="+mn-cs"/>
                </a:defRPr>
              </a:lvl6pPr>
              <a:lvl7pPr marL="7960218" algn="l" defTabSz="1326703" rtl="0" eaLnBrk="1" latinLnBrk="0" hangingPunct="1">
                <a:defRPr sz="5223" kern="1200">
                  <a:solidFill>
                    <a:schemeClr val="tx1"/>
                  </a:solidFill>
                  <a:latin typeface="+mn-lt"/>
                  <a:ea typeface="+mn-ea"/>
                  <a:cs typeface="+mn-cs"/>
                </a:defRPr>
              </a:lvl7pPr>
              <a:lvl8pPr marL="9286921" algn="l" defTabSz="1326703" rtl="0" eaLnBrk="1" latinLnBrk="0" hangingPunct="1">
                <a:defRPr sz="5223" kern="1200">
                  <a:solidFill>
                    <a:schemeClr val="tx1"/>
                  </a:solidFill>
                  <a:latin typeface="+mn-lt"/>
                  <a:ea typeface="+mn-ea"/>
                  <a:cs typeface="+mn-cs"/>
                </a:defRPr>
              </a:lvl8pPr>
              <a:lvl9pPr marL="10613624" algn="l" defTabSz="1326703" rtl="0" eaLnBrk="1" latinLnBrk="0" hangingPunct="1">
                <a:defRPr sz="5223" kern="1200">
                  <a:solidFill>
                    <a:schemeClr val="tx1"/>
                  </a:solidFill>
                  <a:latin typeface="+mn-lt"/>
                  <a:ea typeface="+mn-ea"/>
                  <a:cs typeface="+mn-cs"/>
                </a:defRPr>
              </a:lvl9pPr>
            </a:lstStyle>
            <a:p>
              <a:pPr marL="0" lvl="1" defTabSz="1083422">
                <a:spcBef>
                  <a:spcPts val="1185"/>
                </a:spcBef>
                <a:buClr>
                  <a:srgbClr val="FA4616"/>
                </a:buClr>
                <a:defRPr/>
              </a:pPr>
              <a:r>
                <a:rPr lang="en-US" sz="1000">
                  <a:solidFill>
                    <a:schemeClr val="bg1"/>
                  </a:solidFill>
                  <a:latin typeface="Arial"/>
                  <a:cs typeface="Arial"/>
                </a:rPr>
                <a:t>Manage, deploy, and optimize automation at enterprise scale</a:t>
              </a:r>
            </a:p>
          </p:txBody>
        </p:sp>
        <p:sp>
          <p:nvSpPr>
            <p:cNvPr id="45" name="TextBox 16">
              <a:extLst>
                <a:ext uri="{FF2B5EF4-FFF2-40B4-BE49-F238E27FC236}">
                  <a16:creationId xmlns:a16="http://schemas.microsoft.com/office/drawing/2014/main" id="{B277F881-0366-3F45-A26B-6E1AD9213DA6}"/>
                </a:ext>
              </a:extLst>
            </p:cNvPr>
            <p:cNvSpPr txBox="1"/>
            <p:nvPr/>
          </p:nvSpPr>
          <p:spPr>
            <a:xfrm>
              <a:off x="6350925" y="4249798"/>
              <a:ext cx="1504878" cy="662127"/>
            </a:xfrm>
            <a:prstGeom prst="rect">
              <a:avLst/>
            </a:prstGeom>
            <a:noFill/>
          </p:spPr>
          <p:txBody>
            <a:bodyPr wrap="square" lIns="0" tIns="0" rIns="0" bIns="0" rtlCol="0">
              <a:noAutofit/>
            </a:bodyPr>
            <a:lstStyle>
              <a:defPPr>
                <a:defRPr lang="en-US"/>
              </a:defPPr>
              <a:lvl1pPr marL="0" algn="l" defTabSz="1326703" rtl="0" eaLnBrk="1" latinLnBrk="0" hangingPunct="1">
                <a:defRPr sz="5223" kern="1200">
                  <a:solidFill>
                    <a:schemeClr val="tx1"/>
                  </a:solidFill>
                  <a:latin typeface="+mn-lt"/>
                  <a:ea typeface="+mn-ea"/>
                  <a:cs typeface="+mn-cs"/>
                </a:defRPr>
              </a:lvl1pPr>
              <a:lvl2pPr marL="1326703" algn="l" defTabSz="1326703" rtl="0" eaLnBrk="1" latinLnBrk="0" hangingPunct="1">
                <a:defRPr sz="5223" kern="1200">
                  <a:solidFill>
                    <a:schemeClr val="tx1"/>
                  </a:solidFill>
                  <a:latin typeface="+mn-lt"/>
                  <a:ea typeface="+mn-ea"/>
                  <a:cs typeface="+mn-cs"/>
                </a:defRPr>
              </a:lvl2pPr>
              <a:lvl3pPr marL="2653406" algn="l" defTabSz="1326703" rtl="0" eaLnBrk="1" latinLnBrk="0" hangingPunct="1">
                <a:defRPr sz="5223" kern="1200">
                  <a:solidFill>
                    <a:schemeClr val="tx1"/>
                  </a:solidFill>
                  <a:latin typeface="+mn-lt"/>
                  <a:ea typeface="+mn-ea"/>
                  <a:cs typeface="+mn-cs"/>
                </a:defRPr>
              </a:lvl3pPr>
              <a:lvl4pPr marL="3980109" algn="l" defTabSz="1326703" rtl="0" eaLnBrk="1" latinLnBrk="0" hangingPunct="1">
                <a:defRPr sz="5223" kern="1200">
                  <a:solidFill>
                    <a:schemeClr val="tx1"/>
                  </a:solidFill>
                  <a:latin typeface="+mn-lt"/>
                  <a:ea typeface="+mn-ea"/>
                  <a:cs typeface="+mn-cs"/>
                </a:defRPr>
              </a:lvl4pPr>
              <a:lvl5pPr marL="5306812" algn="l" defTabSz="1326703" rtl="0" eaLnBrk="1" latinLnBrk="0" hangingPunct="1">
                <a:defRPr sz="5223" kern="1200">
                  <a:solidFill>
                    <a:schemeClr val="tx1"/>
                  </a:solidFill>
                  <a:latin typeface="+mn-lt"/>
                  <a:ea typeface="+mn-ea"/>
                  <a:cs typeface="+mn-cs"/>
                </a:defRPr>
              </a:lvl5pPr>
              <a:lvl6pPr marL="6633515" algn="l" defTabSz="1326703" rtl="0" eaLnBrk="1" latinLnBrk="0" hangingPunct="1">
                <a:defRPr sz="5223" kern="1200">
                  <a:solidFill>
                    <a:schemeClr val="tx1"/>
                  </a:solidFill>
                  <a:latin typeface="+mn-lt"/>
                  <a:ea typeface="+mn-ea"/>
                  <a:cs typeface="+mn-cs"/>
                </a:defRPr>
              </a:lvl6pPr>
              <a:lvl7pPr marL="7960218" algn="l" defTabSz="1326703" rtl="0" eaLnBrk="1" latinLnBrk="0" hangingPunct="1">
                <a:defRPr sz="5223" kern="1200">
                  <a:solidFill>
                    <a:schemeClr val="tx1"/>
                  </a:solidFill>
                  <a:latin typeface="+mn-lt"/>
                  <a:ea typeface="+mn-ea"/>
                  <a:cs typeface="+mn-cs"/>
                </a:defRPr>
              </a:lvl7pPr>
              <a:lvl8pPr marL="9286921" algn="l" defTabSz="1326703" rtl="0" eaLnBrk="1" latinLnBrk="0" hangingPunct="1">
                <a:defRPr sz="5223" kern="1200">
                  <a:solidFill>
                    <a:schemeClr val="tx1"/>
                  </a:solidFill>
                  <a:latin typeface="+mn-lt"/>
                  <a:ea typeface="+mn-ea"/>
                  <a:cs typeface="+mn-cs"/>
                </a:defRPr>
              </a:lvl8pPr>
              <a:lvl9pPr marL="10613624" algn="l" defTabSz="1326703" rtl="0" eaLnBrk="1" latinLnBrk="0" hangingPunct="1">
                <a:defRPr sz="5223" kern="1200">
                  <a:solidFill>
                    <a:schemeClr val="tx1"/>
                  </a:solidFill>
                  <a:latin typeface="+mn-lt"/>
                  <a:ea typeface="+mn-ea"/>
                  <a:cs typeface="+mn-cs"/>
                </a:defRPr>
              </a:lvl9pPr>
            </a:lstStyle>
            <a:p>
              <a:pPr marL="0" lvl="1" defTabSz="1083422">
                <a:spcBef>
                  <a:spcPts val="1185"/>
                </a:spcBef>
                <a:buClr>
                  <a:srgbClr val="FA4616"/>
                </a:buClr>
                <a:defRPr/>
              </a:pPr>
              <a:r>
                <a:rPr lang="en-US" sz="1000">
                  <a:solidFill>
                    <a:schemeClr val="bg1"/>
                  </a:solidFill>
                  <a:latin typeface="Arial" panose="020B0604020202020204" pitchFamily="34" charset="0"/>
                  <a:cs typeface="Arial" panose="020B0604020202020204" pitchFamily="34" charset="0"/>
                </a:rPr>
                <a:t>Run automations through robots that work with your applications and data</a:t>
              </a:r>
            </a:p>
          </p:txBody>
        </p:sp>
        <p:sp>
          <p:nvSpPr>
            <p:cNvPr id="46" name="TextBox 16">
              <a:extLst>
                <a:ext uri="{FF2B5EF4-FFF2-40B4-BE49-F238E27FC236}">
                  <a16:creationId xmlns:a16="http://schemas.microsoft.com/office/drawing/2014/main" id="{5D64BF72-CF6C-5948-8A99-9AB3F7BF91DF}"/>
                </a:ext>
              </a:extLst>
            </p:cNvPr>
            <p:cNvSpPr txBox="1"/>
            <p:nvPr/>
          </p:nvSpPr>
          <p:spPr>
            <a:xfrm>
              <a:off x="8300864" y="4249798"/>
              <a:ext cx="1504878" cy="662127"/>
            </a:xfrm>
            <a:prstGeom prst="rect">
              <a:avLst/>
            </a:prstGeom>
            <a:noFill/>
          </p:spPr>
          <p:txBody>
            <a:bodyPr wrap="square" lIns="0" tIns="0" rIns="0" bIns="0" rtlCol="0">
              <a:noAutofit/>
            </a:bodyPr>
            <a:lstStyle>
              <a:defPPr>
                <a:defRPr lang="en-US"/>
              </a:defPPr>
              <a:lvl1pPr marL="0" algn="l" defTabSz="1326703" rtl="0" eaLnBrk="1" latinLnBrk="0" hangingPunct="1">
                <a:defRPr sz="5223" kern="1200">
                  <a:solidFill>
                    <a:schemeClr val="tx1"/>
                  </a:solidFill>
                  <a:latin typeface="+mn-lt"/>
                  <a:ea typeface="+mn-ea"/>
                  <a:cs typeface="+mn-cs"/>
                </a:defRPr>
              </a:lvl1pPr>
              <a:lvl2pPr marL="1326703" algn="l" defTabSz="1326703" rtl="0" eaLnBrk="1" latinLnBrk="0" hangingPunct="1">
                <a:defRPr sz="5223" kern="1200">
                  <a:solidFill>
                    <a:schemeClr val="tx1"/>
                  </a:solidFill>
                  <a:latin typeface="+mn-lt"/>
                  <a:ea typeface="+mn-ea"/>
                  <a:cs typeface="+mn-cs"/>
                </a:defRPr>
              </a:lvl2pPr>
              <a:lvl3pPr marL="2653406" algn="l" defTabSz="1326703" rtl="0" eaLnBrk="1" latinLnBrk="0" hangingPunct="1">
                <a:defRPr sz="5223" kern="1200">
                  <a:solidFill>
                    <a:schemeClr val="tx1"/>
                  </a:solidFill>
                  <a:latin typeface="+mn-lt"/>
                  <a:ea typeface="+mn-ea"/>
                  <a:cs typeface="+mn-cs"/>
                </a:defRPr>
              </a:lvl3pPr>
              <a:lvl4pPr marL="3980109" algn="l" defTabSz="1326703" rtl="0" eaLnBrk="1" latinLnBrk="0" hangingPunct="1">
                <a:defRPr sz="5223" kern="1200">
                  <a:solidFill>
                    <a:schemeClr val="tx1"/>
                  </a:solidFill>
                  <a:latin typeface="+mn-lt"/>
                  <a:ea typeface="+mn-ea"/>
                  <a:cs typeface="+mn-cs"/>
                </a:defRPr>
              </a:lvl4pPr>
              <a:lvl5pPr marL="5306812" algn="l" defTabSz="1326703" rtl="0" eaLnBrk="1" latinLnBrk="0" hangingPunct="1">
                <a:defRPr sz="5223" kern="1200">
                  <a:solidFill>
                    <a:schemeClr val="tx1"/>
                  </a:solidFill>
                  <a:latin typeface="+mn-lt"/>
                  <a:ea typeface="+mn-ea"/>
                  <a:cs typeface="+mn-cs"/>
                </a:defRPr>
              </a:lvl5pPr>
              <a:lvl6pPr marL="6633515" algn="l" defTabSz="1326703" rtl="0" eaLnBrk="1" latinLnBrk="0" hangingPunct="1">
                <a:defRPr sz="5223" kern="1200">
                  <a:solidFill>
                    <a:schemeClr val="tx1"/>
                  </a:solidFill>
                  <a:latin typeface="+mn-lt"/>
                  <a:ea typeface="+mn-ea"/>
                  <a:cs typeface="+mn-cs"/>
                </a:defRPr>
              </a:lvl6pPr>
              <a:lvl7pPr marL="7960218" algn="l" defTabSz="1326703" rtl="0" eaLnBrk="1" latinLnBrk="0" hangingPunct="1">
                <a:defRPr sz="5223" kern="1200">
                  <a:solidFill>
                    <a:schemeClr val="tx1"/>
                  </a:solidFill>
                  <a:latin typeface="+mn-lt"/>
                  <a:ea typeface="+mn-ea"/>
                  <a:cs typeface="+mn-cs"/>
                </a:defRPr>
              </a:lvl7pPr>
              <a:lvl8pPr marL="9286921" algn="l" defTabSz="1326703" rtl="0" eaLnBrk="1" latinLnBrk="0" hangingPunct="1">
                <a:defRPr sz="5223" kern="1200">
                  <a:solidFill>
                    <a:schemeClr val="tx1"/>
                  </a:solidFill>
                  <a:latin typeface="+mn-lt"/>
                  <a:ea typeface="+mn-ea"/>
                  <a:cs typeface="+mn-cs"/>
                </a:defRPr>
              </a:lvl8pPr>
              <a:lvl9pPr marL="10613624" algn="l" defTabSz="1326703" rtl="0" eaLnBrk="1" latinLnBrk="0" hangingPunct="1">
                <a:defRPr sz="5223" kern="1200">
                  <a:solidFill>
                    <a:schemeClr val="tx1"/>
                  </a:solidFill>
                  <a:latin typeface="+mn-lt"/>
                  <a:ea typeface="+mn-ea"/>
                  <a:cs typeface="+mn-cs"/>
                </a:defRPr>
              </a:lvl9pPr>
            </a:lstStyle>
            <a:p>
              <a:pPr marL="0" lvl="1" defTabSz="1083422">
                <a:spcBef>
                  <a:spcPts val="1185"/>
                </a:spcBef>
                <a:buClr>
                  <a:srgbClr val="FA4616"/>
                </a:buClr>
                <a:defRPr/>
              </a:pPr>
              <a:r>
                <a:rPr lang="en-US" sz="1000">
                  <a:solidFill>
                    <a:schemeClr val="bg1"/>
                  </a:solidFill>
                  <a:latin typeface="Arial" panose="020B0604020202020204" pitchFamily="34" charset="0"/>
                  <a:cs typeface="Arial" panose="020B0604020202020204" pitchFamily="34" charset="0"/>
                </a:rPr>
                <a:t>Engage people and robots as one team for seamless process collaboration</a:t>
              </a:r>
            </a:p>
          </p:txBody>
        </p:sp>
        <p:sp>
          <p:nvSpPr>
            <p:cNvPr id="47" name="TextBox 16">
              <a:extLst>
                <a:ext uri="{FF2B5EF4-FFF2-40B4-BE49-F238E27FC236}">
                  <a16:creationId xmlns:a16="http://schemas.microsoft.com/office/drawing/2014/main" id="{89BCFC56-2988-1D41-BDBF-718BA6885DB5}"/>
                </a:ext>
              </a:extLst>
            </p:cNvPr>
            <p:cNvSpPr txBox="1"/>
            <p:nvPr/>
          </p:nvSpPr>
          <p:spPr>
            <a:xfrm>
              <a:off x="10280312" y="4249798"/>
              <a:ext cx="1504878" cy="662127"/>
            </a:xfrm>
            <a:prstGeom prst="rect">
              <a:avLst/>
            </a:prstGeom>
            <a:noFill/>
          </p:spPr>
          <p:txBody>
            <a:bodyPr wrap="square" lIns="0" tIns="0" rIns="0" bIns="0" rtlCol="0">
              <a:noAutofit/>
            </a:bodyPr>
            <a:lstStyle>
              <a:defPPr>
                <a:defRPr lang="en-US"/>
              </a:defPPr>
              <a:lvl1pPr marL="0" algn="l" defTabSz="1326703" rtl="0" eaLnBrk="1" latinLnBrk="0" hangingPunct="1">
                <a:defRPr sz="5223" kern="1200">
                  <a:solidFill>
                    <a:schemeClr val="tx1"/>
                  </a:solidFill>
                  <a:latin typeface="+mn-lt"/>
                  <a:ea typeface="+mn-ea"/>
                  <a:cs typeface="+mn-cs"/>
                </a:defRPr>
              </a:lvl1pPr>
              <a:lvl2pPr marL="1326703" algn="l" defTabSz="1326703" rtl="0" eaLnBrk="1" latinLnBrk="0" hangingPunct="1">
                <a:defRPr sz="5223" kern="1200">
                  <a:solidFill>
                    <a:schemeClr val="tx1"/>
                  </a:solidFill>
                  <a:latin typeface="+mn-lt"/>
                  <a:ea typeface="+mn-ea"/>
                  <a:cs typeface="+mn-cs"/>
                </a:defRPr>
              </a:lvl2pPr>
              <a:lvl3pPr marL="2653406" algn="l" defTabSz="1326703" rtl="0" eaLnBrk="1" latinLnBrk="0" hangingPunct="1">
                <a:defRPr sz="5223" kern="1200">
                  <a:solidFill>
                    <a:schemeClr val="tx1"/>
                  </a:solidFill>
                  <a:latin typeface="+mn-lt"/>
                  <a:ea typeface="+mn-ea"/>
                  <a:cs typeface="+mn-cs"/>
                </a:defRPr>
              </a:lvl3pPr>
              <a:lvl4pPr marL="3980109" algn="l" defTabSz="1326703" rtl="0" eaLnBrk="1" latinLnBrk="0" hangingPunct="1">
                <a:defRPr sz="5223" kern="1200">
                  <a:solidFill>
                    <a:schemeClr val="tx1"/>
                  </a:solidFill>
                  <a:latin typeface="+mn-lt"/>
                  <a:ea typeface="+mn-ea"/>
                  <a:cs typeface="+mn-cs"/>
                </a:defRPr>
              </a:lvl4pPr>
              <a:lvl5pPr marL="5306812" algn="l" defTabSz="1326703" rtl="0" eaLnBrk="1" latinLnBrk="0" hangingPunct="1">
                <a:defRPr sz="5223" kern="1200">
                  <a:solidFill>
                    <a:schemeClr val="tx1"/>
                  </a:solidFill>
                  <a:latin typeface="+mn-lt"/>
                  <a:ea typeface="+mn-ea"/>
                  <a:cs typeface="+mn-cs"/>
                </a:defRPr>
              </a:lvl5pPr>
              <a:lvl6pPr marL="6633515" algn="l" defTabSz="1326703" rtl="0" eaLnBrk="1" latinLnBrk="0" hangingPunct="1">
                <a:defRPr sz="5223" kern="1200">
                  <a:solidFill>
                    <a:schemeClr val="tx1"/>
                  </a:solidFill>
                  <a:latin typeface="+mn-lt"/>
                  <a:ea typeface="+mn-ea"/>
                  <a:cs typeface="+mn-cs"/>
                </a:defRPr>
              </a:lvl6pPr>
              <a:lvl7pPr marL="7960218" algn="l" defTabSz="1326703" rtl="0" eaLnBrk="1" latinLnBrk="0" hangingPunct="1">
                <a:defRPr sz="5223" kern="1200">
                  <a:solidFill>
                    <a:schemeClr val="tx1"/>
                  </a:solidFill>
                  <a:latin typeface="+mn-lt"/>
                  <a:ea typeface="+mn-ea"/>
                  <a:cs typeface="+mn-cs"/>
                </a:defRPr>
              </a:lvl7pPr>
              <a:lvl8pPr marL="9286921" algn="l" defTabSz="1326703" rtl="0" eaLnBrk="1" latinLnBrk="0" hangingPunct="1">
                <a:defRPr sz="5223" kern="1200">
                  <a:solidFill>
                    <a:schemeClr val="tx1"/>
                  </a:solidFill>
                  <a:latin typeface="+mn-lt"/>
                  <a:ea typeface="+mn-ea"/>
                  <a:cs typeface="+mn-cs"/>
                </a:defRPr>
              </a:lvl8pPr>
              <a:lvl9pPr marL="10613624" algn="l" defTabSz="1326703" rtl="0" eaLnBrk="1" latinLnBrk="0" hangingPunct="1">
                <a:defRPr sz="5223" kern="1200">
                  <a:solidFill>
                    <a:schemeClr val="tx1"/>
                  </a:solidFill>
                  <a:latin typeface="+mn-lt"/>
                  <a:ea typeface="+mn-ea"/>
                  <a:cs typeface="+mn-cs"/>
                </a:defRPr>
              </a:lvl9pPr>
            </a:lstStyle>
            <a:p>
              <a:pPr marL="0" lvl="1" defTabSz="1083422">
                <a:spcBef>
                  <a:spcPts val="1185"/>
                </a:spcBef>
                <a:buClr>
                  <a:srgbClr val="FA4616"/>
                </a:buClr>
                <a:defRPr/>
              </a:pPr>
              <a:r>
                <a:rPr lang="en-US" sz="1000">
                  <a:solidFill>
                    <a:schemeClr val="bg1"/>
                  </a:solidFill>
                  <a:latin typeface="Arial" panose="020B0604020202020204" pitchFamily="34" charset="0"/>
                  <a:cs typeface="Arial" panose="020B0604020202020204" pitchFamily="34" charset="0"/>
                </a:rPr>
                <a:t>Measure operations and performance to align with business outcomes</a:t>
              </a:r>
            </a:p>
          </p:txBody>
        </p:sp>
        <p:pic>
          <p:nvPicPr>
            <p:cNvPr id="48" name="Picture 47">
              <a:extLst>
                <a:ext uri="{FF2B5EF4-FFF2-40B4-BE49-F238E27FC236}">
                  <a16:creationId xmlns:a16="http://schemas.microsoft.com/office/drawing/2014/main" id="{6F19ED1E-EBDE-E648-A909-B4CCEC705BB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260639" y="3816260"/>
              <a:ext cx="351296" cy="351296"/>
            </a:xfrm>
            <a:prstGeom prst="rect">
              <a:avLst/>
            </a:prstGeom>
          </p:spPr>
        </p:pic>
        <p:pic>
          <p:nvPicPr>
            <p:cNvPr id="49" name="Picture 48">
              <a:extLst>
                <a:ext uri="{FF2B5EF4-FFF2-40B4-BE49-F238E27FC236}">
                  <a16:creationId xmlns:a16="http://schemas.microsoft.com/office/drawing/2014/main" id="{C6499D08-1332-B247-A1D1-BBFC044FD54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281620" y="3816260"/>
              <a:ext cx="351296" cy="351296"/>
            </a:xfrm>
            <a:prstGeom prst="rect">
              <a:avLst/>
            </a:prstGeom>
          </p:spPr>
        </p:pic>
        <p:pic>
          <p:nvPicPr>
            <p:cNvPr id="50" name="Picture 49">
              <a:extLst>
                <a:ext uri="{FF2B5EF4-FFF2-40B4-BE49-F238E27FC236}">
                  <a16:creationId xmlns:a16="http://schemas.microsoft.com/office/drawing/2014/main" id="{5B4EE2B1-F33E-CA48-9D20-B3385567431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06561" y="3816260"/>
              <a:ext cx="351296" cy="351296"/>
            </a:xfrm>
            <a:prstGeom prst="rect">
              <a:avLst/>
            </a:prstGeom>
          </p:spPr>
        </p:pic>
        <p:pic>
          <p:nvPicPr>
            <p:cNvPr id="51" name="Picture 50">
              <a:extLst>
                <a:ext uri="{FF2B5EF4-FFF2-40B4-BE49-F238E27FC236}">
                  <a16:creationId xmlns:a16="http://schemas.microsoft.com/office/drawing/2014/main" id="{D1CCEBAE-6B3C-A844-85A8-85E8D578F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62752" y="3816260"/>
              <a:ext cx="351296" cy="351296"/>
            </a:xfrm>
            <a:prstGeom prst="rect">
              <a:avLst/>
            </a:prstGeom>
          </p:spPr>
        </p:pic>
        <p:pic>
          <p:nvPicPr>
            <p:cNvPr id="52" name="Picture 51">
              <a:extLst>
                <a:ext uri="{FF2B5EF4-FFF2-40B4-BE49-F238E27FC236}">
                  <a16:creationId xmlns:a16="http://schemas.microsoft.com/office/drawing/2014/main" id="{3BE112C0-9138-144A-8EC2-A11C5933A90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6344" y="3816260"/>
              <a:ext cx="351296" cy="351296"/>
            </a:xfrm>
            <a:prstGeom prst="rect">
              <a:avLst/>
            </a:prstGeom>
          </p:spPr>
        </p:pic>
      </p:grpSp>
      <p:sp>
        <p:nvSpPr>
          <p:cNvPr id="53" name="Rectangle 52">
            <a:extLst>
              <a:ext uri="{FF2B5EF4-FFF2-40B4-BE49-F238E27FC236}">
                <a16:creationId xmlns:a16="http://schemas.microsoft.com/office/drawing/2014/main" id="{48E8012B-2FC3-3748-8915-11987F8EB17B}"/>
              </a:ext>
            </a:extLst>
          </p:cNvPr>
          <p:cNvSpPr/>
          <p:nvPr/>
        </p:nvSpPr>
        <p:spPr>
          <a:xfrm>
            <a:off x="3126010" y="1273607"/>
            <a:ext cx="5703032" cy="307697"/>
          </a:xfrm>
          <a:prstGeom prst="rect">
            <a:avLst/>
          </a:prstGeom>
          <a:noFill/>
        </p:spPr>
        <p:txBody>
          <a:bodyPr wrap="square">
            <a:spAutoFit/>
          </a:bodyPr>
          <a:lstStyle/>
          <a:p>
            <a:pPr algn="ctr"/>
            <a:r>
              <a:rPr lang="en-US" sz="1400" b="1" dirty="0">
                <a:solidFill>
                  <a:schemeClr val="accent1"/>
                </a:solidFill>
                <a:latin typeface="Arial" panose="020B0604020202020204" pitchFamily="34" charset="0"/>
                <a:cs typeface="Arial" panose="020B0604020202020204" pitchFamily="34" charset="0"/>
                <a:sym typeface="Poppins"/>
              </a:rPr>
              <a:t>End-Users</a:t>
            </a:r>
            <a:endParaRPr lang="en-US" sz="1400" b="1" dirty="0">
              <a:solidFill>
                <a:schemeClr val="accent1"/>
              </a:solidFill>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A15C6375-AC76-7340-915B-EE2EBE0B80FE}"/>
              </a:ext>
            </a:extLst>
          </p:cNvPr>
          <p:cNvSpPr/>
          <p:nvPr/>
        </p:nvSpPr>
        <p:spPr>
          <a:xfrm>
            <a:off x="5104861" y="4943925"/>
            <a:ext cx="1995283" cy="307697"/>
          </a:xfrm>
          <a:prstGeom prst="rect">
            <a:avLst/>
          </a:prstGeom>
          <a:noFill/>
        </p:spPr>
        <p:txBody>
          <a:bodyPr wrap="none">
            <a:spAutoFit/>
          </a:bodyPr>
          <a:lstStyle/>
          <a:p>
            <a:pPr algn="ctr"/>
            <a:r>
              <a:rPr lang="en-US" sz="1400" b="1">
                <a:solidFill>
                  <a:schemeClr val="accent1"/>
                </a:solidFill>
                <a:latin typeface="Arial" panose="020B0604020202020204" pitchFamily="34" charset="0"/>
                <a:cs typeface="Arial" panose="020B0604020202020204" pitchFamily="34" charset="0"/>
                <a:sym typeface="Poppins"/>
              </a:rPr>
              <a:t>Existing Applications</a:t>
            </a:r>
          </a:p>
        </p:txBody>
      </p:sp>
      <p:sp>
        <p:nvSpPr>
          <p:cNvPr id="55" name="Rectangle 54">
            <a:extLst>
              <a:ext uri="{FF2B5EF4-FFF2-40B4-BE49-F238E27FC236}">
                <a16:creationId xmlns:a16="http://schemas.microsoft.com/office/drawing/2014/main" id="{D412E91B-557E-F747-9617-F262F9170973}"/>
              </a:ext>
            </a:extLst>
          </p:cNvPr>
          <p:cNvSpPr/>
          <p:nvPr/>
        </p:nvSpPr>
        <p:spPr>
          <a:xfrm>
            <a:off x="4786041" y="3064307"/>
            <a:ext cx="2608934" cy="307697"/>
          </a:xfrm>
          <a:prstGeom prst="rect">
            <a:avLst/>
          </a:prstGeom>
          <a:noFill/>
        </p:spPr>
        <p:txBody>
          <a:bodyPr wrap="square" lIns="91416" tIns="45708" rIns="91416" bIns="45708" anchor="t">
            <a:spAutoFit/>
          </a:bodyPr>
          <a:lstStyle/>
          <a:p>
            <a:pPr algn="ctr"/>
            <a:r>
              <a:rPr lang="en-US" sz="1400" b="1" err="1">
                <a:solidFill>
                  <a:schemeClr val="accent1"/>
                </a:solidFill>
                <a:latin typeface="Arial"/>
                <a:cs typeface="Arial"/>
                <a:sym typeface="Poppins"/>
              </a:rPr>
              <a:t>UiPath</a:t>
            </a:r>
            <a:r>
              <a:rPr lang="en-US" sz="1400" b="1">
                <a:solidFill>
                  <a:schemeClr val="accent1"/>
                </a:solidFill>
                <a:latin typeface="Arial"/>
                <a:cs typeface="Arial"/>
                <a:sym typeface="Poppins"/>
              </a:rPr>
              <a:t> Automation Platform</a:t>
            </a:r>
            <a:endParaRPr lang="en-US" sz="1400" b="1">
              <a:solidFill>
                <a:schemeClr val="accent1"/>
              </a:solidFill>
              <a:latin typeface="Arial" panose="020B0604020202020204" pitchFamily="34" charset="0"/>
              <a:cs typeface="Arial" panose="020B0604020202020204" pitchFamily="34" charset="0"/>
              <a:sym typeface="Poppins"/>
            </a:endParaRPr>
          </a:p>
        </p:txBody>
      </p:sp>
      <p:grpSp>
        <p:nvGrpSpPr>
          <p:cNvPr id="56" name="Group 55">
            <a:extLst>
              <a:ext uri="{FF2B5EF4-FFF2-40B4-BE49-F238E27FC236}">
                <a16:creationId xmlns:a16="http://schemas.microsoft.com/office/drawing/2014/main" id="{86E23254-034A-6044-B697-4926B20FD3B2}"/>
              </a:ext>
            </a:extLst>
          </p:cNvPr>
          <p:cNvGrpSpPr/>
          <p:nvPr/>
        </p:nvGrpSpPr>
        <p:grpSpPr>
          <a:xfrm>
            <a:off x="1044522" y="1627616"/>
            <a:ext cx="10102959" cy="1272199"/>
            <a:chOff x="125213" y="1555292"/>
            <a:chExt cx="11937778" cy="1503245"/>
          </a:xfrm>
        </p:grpSpPr>
        <p:pic>
          <p:nvPicPr>
            <p:cNvPr id="57" name="Picture 56">
              <a:extLst>
                <a:ext uri="{FF2B5EF4-FFF2-40B4-BE49-F238E27FC236}">
                  <a16:creationId xmlns:a16="http://schemas.microsoft.com/office/drawing/2014/main" id="{82C3BB90-692B-014B-B9C0-8C922B7A47E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28665" t="17112" r="28137" b="44107"/>
            <a:stretch/>
          </p:blipFill>
          <p:spPr>
            <a:xfrm>
              <a:off x="125213" y="1555292"/>
              <a:ext cx="1954890" cy="1170123"/>
            </a:xfrm>
            <a:prstGeom prst="rect">
              <a:avLst/>
            </a:prstGeom>
          </p:spPr>
        </p:pic>
        <p:pic>
          <p:nvPicPr>
            <p:cNvPr id="58" name="Picture 57">
              <a:extLst>
                <a:ext uri="{FF2B5EF4-FFF2-40B4-BE49-F238E27FC236}">
                  <a16:creationId xmlns:a16="http://schemas.microsoft.com/office/drawing/2014/main" id="{746F761C-358E-2544-8D63-A43C80EAD8AC}"/>
                </a:ext>
              </a:extLst>
            </p:cNvPr>
            <p:cNvPicPr/>
            <p:nvPr/>
          </p:nvPicPr>
          <p:blipFill rotWithShape="1">
            <a:blip r:embed="rId21" cstate="print">
              <a:extLst>
                <a:ext uri="{28A0092B-C50C-407E-A947-70E740481C1C}">
                  <a14:useLocalDpi xmlns:a14="http://schemas.microsoft.com/office/drawing/2010/main" val="0"/>
                </a:ext>
              </a:extLst>
            </a:blip>
            <a:srcRect l="45054" t="21474" r="13512" b="41328"/>
            <a:stretch/>
          </p:blipFill>
          <p:spPr>
            <a:xfrm>
              <a:off x="2120002" y="1555292"/>
              <a:ext cx="1954890" cy="1170123"/>
            </a:xfrm>
            <a:prstGeom prst="rect">
              <a:avLst/>
            </a:prstGeom>
          </p:spPr>
        </p:pic>
        <p:pic>
          <p:nvPicPr>
            <p:cNvPr id="59" name="Picture 58" descr="A group of people sitting at a table&#10;&#10;Description automatically generated">
              <a:extLst>
                <a:ext uri="{FF2B5EF4-FFF2-40B4-BE49-F238E27FC236}">
                  <a16:creationId xmlns:a16="http://schemas.microsoft.com/office/drawing/2014/main" id="{B8259CEB-6495-654A-9E09-46A1F7310618}"/>
                </a:ext>
              </a:extLst>
            </p:cNvPr>
            <p:cNvPicPr/>
            <p:nvPr/>
          </p:nvPicPr>
          <p:blipFill rotWithShape="1">
            <a:blip r:embed="rId22" cstate="print">
              <a:extLst>
                <a:ext uri="{28A0092B-C50C-407E-A947-70E740481C1C}">
                  <a14:useLocalDpi xmlns:a14="http://schemas.microsoft.com/office/drawing/2010/main"/>
                </a:ext>
              </a:extLst>
            </a:blip>
            <a:srcRect l="38466" t="20086" r="24676" b="47635"/>
            <a:stretch/>
          </p:blipFill>
          <p:spPr>
            <a:xfrm>
              <a:off x="6061562" y="1555292"/>
              <a:ext cx="2022306" cy="1170123"/>
            </a:xfrm>
            <a:prstGeom prst="rect">
              <a:avLst/>
            </a:prstGeom>
          </p:spPr>
        </p:pic>
        <p:pic>
          <p:nvPicPr>
            <p:cNvPr id="60" name="Picture 59">
              <a:extLst>
                <a:ext uri="{FF2B5EF4-FFF2-40B4-BE49-F238E27FC236}">
                  <a16:creationId xmlns:a16="http://schemas.microsoft.com/office/drawing/2014/main" id="{B73EB6C9-E25F-3245-8FAE-32626F4D5CA8}"/>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27290" t="27255" r="28770" b="33344"/>
            <a:stretch/>
          </p:blipFill>
          <p:spPr>
            <a:xfrm>
              <a:off x="10108102" y="1555292"/>
              <a:ext cx="1954889" cy="1170122"/>
            </a:xfrm>
            <a:prstGeom prst="rect">
              <a:avLst/>
            </a:prstGeom>
          </p:spPr>
        </p:pic>
        <p:pic>
          <p:nvPicPr>
            <p:cNvPr id="61" name="Picture 60" descr="A person sitting on a table&#10;&#10;Description automatically generated">
              <a:extLst>
                <a:ext uri="{FF2B5EF4-FFF2-40B4-BE49-F238E27FC236}">
                  <a16:creationId xmlns:a16="http://schemas.microsoft.com/office/drawing/2014/main" id="{98EF67BE-E6ED-5247-84DD-9E35D99A779A}"/>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49261" t="14911" r="5537" b="43929"/>
            <a:stretch/>
          </p:blipFill>
          <p:spPr>
            <a:xfrm>
              <a:off x="8130276" y="1555292"/>
              <a:ext cx="1927549" cy="1170124"/>
            </a:xfrm>
            <a:prstGeom prst="rect">
              <a:avLst/>
            </a:prstGeom>
          </p:spPr>
        </p:pic>
        <p:sp>
          <p:nvSpPr>
            <p:cNvPr id="62" name="Text Placeholder 33">
              <a:extLst>
                <a:ext uri="{FF2B5EF4-FFF2-40B4-BE49-F238E27FC236}">
                  <a16:creationId xmlns:a16="http://schemas.microsoft.com/office/drawing/2014/main" id="{86289574-3C09-8944-94D4-98CD2208BBC0}"/>
                </a:ext>
              </a:extLst>
            </p:cNvPr>
            <p:cNvSpPr txBox="1">
              <a:spLocks/>
            </p:cNvSpPr>
            <p:nvPr/>
          </p:nvSpPr>
          <p:spPr>
            <a:xfrm>
              <a:off x="129009" y="2719439"/>
              <a:ext cx="1951095" cy="339098"/>
            </a:xfrm>
            <a:prstGeom prst="rect">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algn="ctr" defTabSz="1326703">
                <a:defRPr sz="1600" b="1" kern="0">
                  <a:solidFill>
                    <a:srgbClr val="FFFFFF"/>
                  </a:solidFil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a:solidFill>
                    <a:schemeClr val="tx2"/>
                  </a:solidFill>
                </a:rPr>
                <a:t>Process Analysts</a:t>
              </a:r>
            </a:p>
          </p:txBody>
        </p:sp>
        <p:sp>
          <p:nvSpPr>
            <p:cNvPr id="63" name="Text Placeholder 33">
              <a:extLst>
                <a:ext uri="{FF2B5EF4-FFF2-40B4-BE49-F238E27FC236}">
                  <a16:creationId xmlns:a16="http://schemas.microsoft.com/office/drawing/2014/main" id="{EC61A147-2619-E24F-85E2-DE396A8FF409}"/>
                </a:ext>
              </a:extLst>
            </p:cNvPr>
            <p:cNvSpPr txBox="1">
              <a:spLocks/>
            </p:cNvSpPr>
            <p:nvPr/>
          </p:nvSpPr>
          <p:spPr>
            <a:xfrm>
              <a:off x="2120002" y="2719439"/>
              <a:ext cx="1954890" cy="339098"/>
            </a:xfrm>
            <a:prstGeom prst="rect">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algn="ctr" defTabSz="1326703">
                <a:defRPr sz="1600" b="1" kern="0">
                  <a:solidFill>
                    <a:srgbClr val="FFFFFF"/>
                  </a:solidFil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1326438">
                <a:spcAft>
                  <a:spcPts val="600"/>
                </a:spcAft>
                <a:defRPr/>
              </a:pPr>
              <a:r>
                <a:rPr lang="en-GB" sz="900" kern="1200">
                  <a:solidFill>
                    <a:schemeClr val="tx2"/>
                  </a:solidFill>
                  <a:ea typeface="Helvetica Neue"/>
                  <a:sym typeface="Helvetica Neue"/>
                </a:rPr>
                <a:t>Automation &amp; Citizen Developers </a:t>
              </a:r>
            </a:p>
          </p:txBody>
        </p:sp>
        <p:sp>
          <p:nvSpPr>
            <p:cNvPr id="64" name="Text Placeholder 33">
              <a:extLst>
                <a:ext uri="{FF2B5EF4-FFF2-40B4-BE49-F238E27FC236}">
                  <a16:creationId xmlns:a16="http://schemas.microsoft.com/office/drawing/2014/main" id="{371CD30B-43A3-C84A-9D68-8E809EC58DE2}"/>
                </a:ext>
              </a:extLst>
            </p:cNvPr>
            <p:cNvSpPr txBox="1">
              <a:spLocks/>
            </p:cNvSpPr>
            <p:nvPr/>
          </p:nvSpPr>
          <p:spPr>
            <a:xfrm>
              <a:off x="4117020" y="2719439"/>
              <a:ext cx="3969530" cy="339098"/>
            </a:xfrm>
            <a:prstGeom prst="rect">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algn="ctr" defTabSz="1326703">
                <a:defRPr sz="1600" b="1" kern="0">
                  <a:solidFill>
                    <a:srgbClr val="FFFFFF"/>
                  </a:solidFil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a:solidFill>
                    <a:schemeClr val="tx2"/>
                  </a:solidFill>
                </a:rPr>
                <a:t>IT Operations</a:t>
              </a:r>
            </a:p>
          </p:txBody>
        </p:sp>
        <p:sp>
          <p:nvSpPr>
            <p:cNvPr id="65" name="Text Placeholder 33">
              <a:extLst>
                <a:ext uri="{FF2B5EF4-FFF2-40B4-BE49-F238E27FC236}">
                  <a16:creationId xmlns:a16="http://schemas.microsoft.com/office/drawing/2014/main" id="{FEFABC7B-A38C-8049-9A8E-590CF8419C80}"/>
                </a:ext>
              </a:extLst>
            </p:cNvPr>
            <p:cNvSpPr txBox="1">
              <a:spLocks/>
            </p:cNvSpPr>
            <p:nvPr/>
          </p:nvSpPr>
          <p:spPr>
            <a:xfrm>
              <a:off x="8126795" y="2719439"/>
              <a:ext cx="1927550" cy="339098"/>
            </a:xfrm>
            <a:prstGeom prst="rect">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algn="ctr" defTabSz="1326703">
                <a:defRPr sz="1600" b="1" kern="0">
                  <a:solidFill>
                    <a:srgbClr val="FFFFFF"/>
                  </a:solidFil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a:solidFill>
                    <a:schemeClr val="tx2"/>
                  </a:solidFill>
                </a:rPr>
                <a:t>Business Users</a:t>
              </a:r>
            </a:p>
          </p:txBody>
        </p:sp>
        <p:sp>
          <p:nvSpPr>
            <p:cNvPr id="66" name="Text Placeholder 33">
              <a:extLst>
                <a:ext uri="{FF2B5EF4-FFF2-40B4-BE49-F238E27FC236}">
                  <a16:creationId xmlns:a16="http://schemas.microsoft.com/office/drawing/2014/main" id="{72DBFB4E-728F-4C46-ABC8-2DFD027C9EF5}"/>
                </a:ext>
              </a:extLst>
            </p:cNvPr>
            <p:cNvSpPr txBox="1">
              <a:spLocks/>
            </p:cNvSpPr>
            <p:nvPr/>
          </p:nvSpPr>
          <p:spPr>
            <a:xfrm>
              <a:off x="10108103" y="2719439"/>
              <a:ext cx="1954888" cy="339098"/>
            </a:xfrm>
            <a:prstGeom prst="rect">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algn="ctr" defTabSz="1326703">
                <a:defRPr sz="1600" b="1" kern="0">
                  <a:solidFill>
                    <a:srgbClr val="FFFFFF"/>
                  </a:solidFil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a:solidFill>
                    <a:schemeClr val="tx2"/>
                  </a:solidFill>
                </a:rPr>
                <a:t>Business Analysts</a:t>
              </a:r>
            </a:p>
          </p:txBody>
        </p:sp>
        <p:pic>
          <p:nvPicPr>
            <p:cNvPr id="67" name="Picture 66" descr="A person sitting at a table using a computer&#10;&#10;Description automatically generated">
              <a:extLst>
                <a:ext uri="{FF2B5EF4-FFF2-40B4-BE49-F238E27FC236}">
                  <a16:creationId xmlns:a16="http://schemas.microsoft.com/office/drawing/2014/main" id="{CF362264-C965-EE42-98C4-927276021E89}"/>
                </a:ext>
              </a:extLst>
            </p:cNvPr>
            <p:cNvPicPr/>
            <p:nvPr/>
          </p:nvPicPr>
          <p:blipFill rotWithShape="1">
            <a:blip r:embed="rId25" cstate="print">
              <a:extLst>
                <a:ext uri="{28A0092B-C50C-407E-A947-70E740481C1C}">
                  <a14:useLocalDpi xmlns:a14="http://schemas.microsoft.com/office/drawing/2010/main"/>
                </a:ext>
              </a:extLst>
            </a:blip>
            <a:srcRect l="44535" t="8406" r="8105" b="49110"/>
            <a:stretch/>
          </p:blipFill>
          <p:spPr>
            <a:xfrm flipH="1">
              <a:off x="4120501" y="1555292"/>
              <a:ext cx="1941061" cy="1170122"/>
            </a:xfrm>
            <a:prstGeom prst="rect">
              <a:avLst/>
            </a:prstGeom>
          </p:spPr>
        </p:pic>
      </p:grpSp>
      <p:cxnSp>
        <p:nvCxnSpPr>
          <p:cNvPr id="68" name="Straight Connector 67">
            <a:extLst>
              <a:ext uri="{FF2B5EF4-FFF2-40B4-BE49-F238E27FC236}">
                <a16:creationId xmlns:a16="http://schemas.microsoft.com/office/drawing/2014/main" id="{50BA82DB-8823-B641-B420-59C27DA10F17}"/>
              </a:ext>
            </a:extLst>
          </p:cNvPr>
          <p:cNvCxnSpPr>
            <a:cxnSpLocks/>
          </p:cNvCxnSpPr>
          <p:nvPr/>
        </p:nvCxnSpPr>
        <p:spPr>
          <a:xfrm flipH="1">
            <a:off x="118604" y="4946845"/>
            <a:ext cx="11952433" cy="0"/>
          </a:xfrm>
          <a:prstGeom prst="line">
            <a:avLst/>
          </a:prstGeom>
          <a:ln w="12700" cap="flat" cmpd="sng" algn="ctr">
            <a:solidFill>
              <a:schemeClr val="bg2">
                <a:lumMod val="9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80" name="Picture 79">
            <a:extLst>
              <a:ext uri="{FF2B5EF4-FFF2-40B4-BE49-F238E27FC236}">
                <a16:creationId xmlns:a16="http://schemas.microsoft.com/office/drawing/2014/main" id="{AE4B77BE-2B7F-4490-B1B0-77B23675700B}"/>
              </a:ext>
            </a:extLst>
          </p:cNvPr>
          <p:cNvPicPr>
            <a:picLocks noChangeAspect="1"/>
          </p:cNvPicPr>
          <p:nvPr/>
        </p:nvPicPr>
        <p:blipFill>
          <a:blip r:embed="rId26">
            <a:clrChange>
              <a:clrFrom>
                <a:srgbClr val="000000"/>
              </a:clrFrom>
              <a:clrTo>
                <a:srgbClr val="000000">
                  <a:alpha val="0"/>
                </a:srgbClr>
              </a:clrTo>
            </a:clrChange>
            <a:duotone>
              <a:schemeClr val="bg2">
                <a:shade val="45000"/>
                <a:satMod val="135000"/>
              </a:schemeClr>
              <a:prstClr val="white"/>
            </a:duotone>
          </a:blip>
          <a:stretch>
            <a:fillRect/>
          </a:stretch>
        </p:blipFill>
        <p:spPr>
          <a:xfrm>
            <a:off x="678157" y="5422567"/>
            <a:ext cx="513843" cy="367662"/>
          </a:xfrm>
          <a:prstGeom prst="rect">
            <a:avLst/>
          </a:prstGeom>
        </p:spPr>
      </p:pic>
      <p:pic>
        <p:nvPicPr>
          <p:cNvPr id="2050" name="Picture 2" descr="Image result for siebel logo"/>
          <p:cNvPicPr>
            <a:picLocks noChangeAspect="1" noChangeArrowheads="1"/>
          </p:cNvPicPr>
          <p:nvPr/>
        </p:nvPicPr>
        <p:blipFill>
          <a:blip r:embed="rId27">
            <a:duotone>
              <a:schemeClr val="bg2">
                <a:shade val="45000"/>
                <a:satMod val="135000"/>
              </a:schemeClr>
              <a:prstClr val="white"/>
            </a:duotone>
            <a:extLst>
              <a:ext uri="{BEBA8EAE-BF5A-486C-A8C5-ECC9F3942E4B}">
                <a14:imgProps xmlns:a14="http://schemas.microsoft.com/office/drawing/2010/main">
                  <a14:imgLayer r:embed="rId2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569245" y="5970291"/>
            <a:ext cx="725939" cy="112719"/>
          </a:xfrm>
          <a:prstGeom prst="rect">
            <a:avLst/>
          </a:prstGeom>
          <a:extLst>
            <a:ext uri="{909E8E84-426E-40DD-AFC4-6F175D3DCCD1}">
              <a14:hiddenFill xmlns:a14="http://schemas.microsoft.com/office/drawing/2010/main">
                <a:solidFill>
                  <a:srgbClr val="FFFFFF"/>
                </a:solidFill>
              </a14:hiddenFill>
            </a:ext>
          </a:extLst>
        </p:spPr>
      </p:pic>
      <p:pic>
        <p:nvPicPr>
          <p:cNvPr id="2052" name="Picture 4" descr="Image result for slack logo"/>
          <p:cNvPicPr>
            <a:picLocks noChangeAspect="1" noChangeArrowheads="1"/>
          </p:cNvPicPr>
          <p:nvPr/>
        </p:nvPicPr>
        <p:blipFill>
          <a:blip r:embed="rId29">
            <a:biLevel thresh="75000"/>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468868" y="5435017"/>
            <a:ext cx="555783" cy="1417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epic software logo"/>
          <p:cNvPicPr>
            <a:picLocks noChangeAspect="1" noChangeArrowheads="1"/>
          </p:cNvPicPr>
          <p:nvPr/>
        </p:nvPicPr>
        <p:blipFill>
          <a:blip r:embed="rId31">
            <a:clrChange>
              <a:clrFrom>
                <a:srgbClr val="CC0033"/>
              </a:clrFrom>
              <a:clrTo>
                <a:srgbClr val="CC0033">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7113307" y="5760570"/>
            <a:ext cx="802710" cy="4944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lteryx logo"/>
          <p:cNvPicPr>
            <a:picLocks noChangeAspect="1" noChangeArrowheads="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6960289" y="5393200"/>
            <a:ext cx="631586" cy="244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014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Straight Arrow Connector 93">
            <a:extLst>
              <a:ext uri="{FF2B5EF4-FFF2-40B4-BE49-F238E27FC236}">
                <a16:creationId xmlns:a16="http://schemas.microsoft.com/office/drawing/2014/main" id="{D6653CA5-CC12-46F8-9C83-EEE73C142926}"/>
              </a:ext>
            </a:extLst>
          </p:cNvPr>
          <p:cNvCxnSpPr>
            <a:cxnSpLocks/>
            <a:endCxn id="21" idx="2"/>
          </p:cNvCxnSpPr>
          <p:nvPr/>
        </p:nvCxnSpPr>
        <p:spPr>
          <a:xfrm flipV="1">
            <a:off x="5853992" y="4652553"/>
            <a:ext cx="2" cy="141304"/>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6CA31BF-00F7-4623-A0AC-F7369155BAD7}"/>
              </a:ext>
            </a:extLst>
          </p:cNvPr>
          <p:cNvCxnSpPr>
            <a:cxnSpLocks/>
            <a:stCxn id="22" idx="2"/>
            <a:endCxn id="21" idx="1"/>
          </p:cNvCxnSpPr>
          <p:nvPr/>
        </p:nvCxnSpPr>
        <p:spPr>
          <a:xfrm>
            <a:off x="4322400" y="2834903"/>
            <a:ext cx="247581" cy="1"/>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E9972CB-7D8B-47D1-B9AA-7E2939DBE5AB}"/>
              </a:ext>
            </a:extLst>
          </p:cNvPr>
          <p:cNvGrpSpPr/>
          <p:nvPr/>
        </p:nvGrpSpPr>
        <p:grpSpPr>
          <a:xfrm>
            <a:off x="379413" y="5546411"/>
            <a:ext cx="9575068" cy="363966"/>
            <a:chOff x="2020818" y="6076288"/>
            <a:chExt cx="8259021" cy="355346"/>
          </a:xfrm>
        </p:grpSpPr>
        <p:sp>
          <p:nvSpPr>
            <p:cNvPr id="66" name="Rectangle 65">
              <a:extLst>
                <a:ext uri="{FF2B5EF4-FFF2-40B4-BE49-F238E27FC236}">
                  <a16:creationId xmlns:a16="http://schemas.microsoft.com/office/drawing/2014/main" id="{CF3E6933-8DCE-40A4-99A4-4A9CB83B79A0}"/>
                </a:ext>
              </a:extLst>
            </p:cNvPr>
            <p:cNvSpPr/>
            <p:nvPr/>
          </p:nvSpPr>
          <p:spPr>
            <a:xfrm>
              <a:off x="8315906" y="6076288"/>
              <a:ext cx="1963933" cy="355346"/>
            </a:xfrm>
            <a:prstGeom prst="rect">
              <a:avLst/>
            </a:prstGeom>
            <a:noFill/>
            <a:ln w="6350">
              <a:solidFill>
                <a:schemeClr val="accent2">
                  <a:lumMod val="75000"/>
                </a:scheme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accent2">
                      <a:lumMod val="75000"/>
                    </a:schemeClr>
                  </a:solidFill>
                  <a:cs typeface="Poppins Light" panose="00000400000000000000" pitchFamily="2" charset="0"/>
                </a:rPr>
                <a:t>Exploratory Testing</a:t>
              </a:r>
            </a:p>
          </p:txBody>
        </p:sp>
        <p:sp>
          <p:nvSpPr>
            <p:cNvPr id="67" name="Rectangle 66">
              <a:extLst>
                <a:ext uri="{FF2B5EF4-FFF2-40B4-BE49-F238E27FC236}">
                  <a16:creationId xmlns:a16="http://schemas.microsoft.com/office/drawing/2014/main" id="{20A6AF26-45A8-4AD7-88BD-5B9786B6AE1C}"/>
                </a:ext>
              </a:extLst>
            </p:cNvPr>
            <p:cNvSpPr/>
            <p:nvPr/>
          </p:nvSpPr>
          <p:spPr>
            <a:xfrm>
              <a:off x="4119181" y="6076288"/>
              <a:ext cx="1963933" cy="355346"/>
            </a:xfrm>
            <a:prstGeom prst="rect">
              <a:avLst/>
            </a:prstGeom>
            <a:noFill/>
            <a:ln w="6350">
              <a:solidFill>
                <a:schemeClr val="accent2">
                  <a:lumMod val="75000"/>
                </a:scheme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accent2">
                      <a:lumMod val="75000"/>
                    </a:schemeClr>
                  </a:solidFill>
                  <a:cs typeface="Poppins Light" panose="00000400000000000000" pitchFamily="2" charset="0"/>
                </a:rPr>
                <a:t>Analytics &amp; Reporting</a:t>
              </a:r>
            </a:p>
          </p:txBody>
        </p:sp>
        <p:sp>
          <p:nvSpPr>
            <p:cNvPr id="68" name="Rectangle 67">
              <a:extLst>
                <a:ext uri="{FF2B5EF4-FFF2-40B4-BE49-F238E27FC236}">
                  <a16:creationId xmlns:a16="http://schemas.microsoft.com/office/drawing/2014/main" id="{30E234DC-3A2F-4E3D-814E-7541514422CF}"/>
                </a:ext>
              </a:extLst>
            </p:cNvPr>
            <p:cNvSpPr/>
            <p:nvPr/>
          </p:nvSpPr>
          <p:spPr>
            <a:xfrm>
              <a:off x="6217544" y="6076288"/>
              <a:ext cx="1963933" cy="355346"/>
            </a:xfrm>
            <a:prstGeom prst="rect">
              <a:avLst/>
            </a:prstGeom>
            <a:noFill/>
            <a:ln w="6350">
              <a:solidFill>
                <a:schemeClr val="accent2">
                  <a:lumMod val="75000"/>
                </a:scheme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accent2">
                      <a:lumMod val="75000"/>
                    </a:schemeClr>
                  </a:solidFill>
                  <a:cs typeface="Poppins Light" panose="00000400000000000000" pitchFamily="2" charset="0"/>
                </a:rPr>
                <a:t>Manual Testing</a:t>
              </a:r>
            </a:p>
          </p:txBody>
        </p:sp>
        <p:sp>
          <p:nvSpPr>
            <p:cNvPr id="69" name="Rectangle 68">
              <a:extLst>
                <a:ext uri="{FF2B5EF4-FFF2-40B4-BE49-F238E27FC236}">
                  <a16:creationId xmlns:a16="http://schemas.microsoft.com/office/drawing/2014/main" id="{39BD3697-28EA-4A53-900C-FE8B0318E7BD}"/>
                </a:ext>
              </a:extLst>
            </p:cNvPr>
            <p:cNvSpPr/>
            <p:nvPr/>
          </p:nvSpPr>
          <p:spPr>
            <a:xfrm>
              <a:off x="2020818" y="6076288"/>
              <a:ext cx="1963933" cy="355346"/>
            </a:xfrm>
            <a:prstGeom prst="rect">
              <a:avLst/>
            </a:prstGeom>
            <a:noFill/>
            <a:ln w="6350">
              <a:solidFill>
                <a:schemeClr val="accent2">
                  <a:lumMod val="75000"/>
                </a:scheme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accent2">
                      <a:lumMod val="75000"/>
                    </a:schemeClr>
                  </a:solidFill>
                  <a:cs typeface="Poppins Light" panose="00000400000000000000" pitchFamily="2" charset="0"/>
                </a:rPr>
                <a:t>Requirements </a:t>
              </a:r>
              <a:r>
                <a:rPr lang="en-US" sz="1050" err="1">
                  <a:solidFill>
                    <a:schemeClr val="accent2">
                      <a:lumMod val="75000"/>
                    </a:schemeClr>
                  </a:solidFill>
                  <a:cs typeface="Poppins Light" panose="00000400000000000000" pitchFamily="2" charset="0"/>
                </a:rPr>
                <a:t>Mgmt</a:t>
              </a:r>
              <a:endParaRPr lang="en-US" sz="1050">
                <a:solidFill>
                  <a:schemeClr val="accent2">
                    <a:lumMod val="75000"/>
                  </a:schemeClr>
                </a:solidFill>
                <a:cs typeface="Poppins Light" panose="00000400000000000000" pitchFamily="2" charset="0"/>
              </a:endParaRPr>
            </a:p>
          </p:txBody>
        </p:sp>
      </p:grpSp>
      <p:cxnSp>
        <p:nvCxnSpPr>
          <p:cNvPr id="42" name="Straight Arrow Connector 41">
            <a:extLst>
              <a:ext uri="{FF2B5EF4-FFF2-40B4-BE49-F238E27FC236}">
                <a16:creationId xmlns:a16="http://schemas.microsoft.com/office/drawing/2014/main" id="{B6DAC30E-E6BA-4F0B-861F-E2BE4C370293}"/>
              </a:ext>
            </a:extLst>
          </p:cNvPr>
          <p:cNvCxnSpPr>
            <a:cxnSpLocks/>
          </p:cNvCxnSpPr>
          <p:nvPr/>
        </p:nvCxnSpPr>
        <p:spPr>
          <a:xfrm>
            <a:off x="1539731" y="5405551"/>
            <a:ext cx="1" cy="14086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FF41B6E-FD53-4B8E-A250-0D396B143ACD}"/>
              </a:ext>
            </a:extLst>
          </p:cNvPr>
          <p:cNvCxnSpPr>
            <a:cxnSpLocks/>
          </p:cNvCxnSpPr>
          <p:nvPr/>
        </p:nvCxnSpPr>
        <p:spPr>
          <a:xfrm>
            <a:off x="3972462" y="5400951"/>
            <a:ext cx="0" cy="14546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1E9288D-E50E-4C1C-B0EB-A52AFC328399}"/>
              </a:ext>
            </a:extLst>
          </p:cNvPr>
          <p:cNvCxnSpPr>
            <a:cxnSpLocks/>
          </p:cNvCxnSpPr>
          <p:nvPr/>
        </p:nvCxnSpPr>
        <p:spPr>
          <a:xfrm>
            <a:off x="6405193" y="5409891"/>
            <a:ext cx="0" cy="13652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16EB2B6-0FBC-4864-8F94-212966C4D51B}"/>
              </a:ext>
            </a:extLst>
          </p:cNvPr>
          <p:cNvCxnSpPr>
            <a:cxnSpLocks/>
          </p:cNvCxnSpPr>
          <p:nvPr/>
        </p:nvCxnSpPr>
        <p:spPr>
          <a:xfrm>
            <a:off x="8837920" y="5409793"/>
            <a:ext cx="0" cy="136618"/>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C9EB0F5-73A3-47C6-A26D-D3D16515E343}"/>
              </a:ext>
            </a:extLst>
          </p:cNvPr>
          <p:cNvSpPr/>
          <p:nvPr/>
        </p:nvSpPr>
        <p:spPr>
          <a:xfrm>
            <a:off x="4569981" y="1017254"/>
            <a:ext cx="2568026" cy="3635299"/>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tIns="251934" rtlCol="0" anchor="ctr"/>
          <a:lstStyle/>
          <a:p>
            <a:pPr algn="ctr"/>
            <a:r>
              <a:rPr lang="en-US" sz="2400" b="1">
                <a:solidFill>
                  <a:schemeClr val="bg1"/>
                </a:solidFill>
                <a:cs typeface="Poppins ExtraBold" panose="00000900000000000000" pitchFamily="2" charset="0"/>
              </a:rPr>
              <a:t>Test</a:t>
            </a:r>
            <a:br>
              <a:rPr lang="en-US" sz="2400" b="1">
                <a:solidFill>
                  <a:schemeClr val="bg1"/>
                </a:solidFill>
                <a:cs typeface="Poppins ExtraBold" panose="00000900000000000000" pitchFamily="2" charset="0"/>
              </a:rPr>
            </a:br>
            <a:r>
              <a:rPr lang="en-US" sz="2400" b="1">
                <a:solidFill>
                  <a:schemeClr val="bg1"/>
                </a:solidFill>
                <a:cs typeface="Poppins ExtraBold" panose="00000900000000000000" pitchFamily="2" charset="0"/>
              </a:rPr>
              <a:t>Manager</a:t>
            </a:r>
          </a:p>
          <a:p>
            <a:pPr algn="ctr"/>
            <a:r>
              <a:rPr lang="en-US" sz="2400" b="1">
                <a:solidFill>
                  <a:schemeClr val="bg1"/>
                </a:solidFill>
                <a:cs typeface="Poppins ExtraBold" panose="00000900000000000000" pitchFamily="2" charset="0"/>
              </a:rPr>
              <a:t>Hub</a:t>
            </a:r>
            <a:endParaRPr lang="en-US" sz="2800" b="1">
              <a:solidFill>
                <a:schemeClr val="bg1"/>
              </a:solidFill>
              <a:cs typeface="Poppins ExtraBold" panose="00000900000000000000" pitchFamily="2" charset="0"/>
            </a:endParaRPr>
          </a:p>
        </p:txBody>
      </p:sp>
      <p:sp>
        <p:nvSpPr>
          <p:cNvPr id="22" name="Rectangle 21">
            <a:extLst>
              <a:ext uri="{FF2B5EF4-FFF2-40B4-BE49-F238E27FC236}">
                <a16:creationId xmlns:a16="http://schemas.microsoft.com/office/drawing/2014/main" id="{561EC9D4-849B-4295-A4A0-71534E386665}"/>
              </a:ext>
            </a:extLst>
          </p:cNvPr>
          <p:cNvSpPr/>
          <p:nvPr/>
        </p:nvSpPr>
        <p:spPr>
          <a:xfrm rot="16200000">
            <a:off x="2272426" y="2602580"/>
            <a:ext cx="3635301" cy="464647"/>
          </a:xfrm>
          <a:prstGeom prst="rect">
            <a:avLst/>
          </a:prstGeom>
          <a:noFill/>
          <a:ln w="6350">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accent2">
                    <a:lumMod val="75000"/>
                  </a:schemeClr>
                </a:solidFill>
                <a:cs typeface="Poppins Light" panose="00000400000000000000" pitchFamily="2" charset="0"/>
              </a:rPr>
              <a:t>REST API</a:t>
            </a:r>
          </a:p>
        </p:txBody>
      </p:sp>
      <p:sp>
        <p:nvSpPr>
          <p:cNvPr id="29" name="Rectangle 28">
            <a:extLst>
              <a:ext uri="{FF2B5EF4-FFF2-40B4-BE49-F238E27FC236}">
                <a16:creationId xmlns:a16="http://schemas.microsoft.com/office/drawing/2014/main" id="{1E6133D1-8C87-4E07-80D8-13FDC8F1AE4F}"/>
              </a:ext>
            </a:extLst>
          </p:cNvPr>
          <p:cNvSpPr/>
          <p:nvPr/>
        </p:nvSpPr>
        <p:spPr>
          <a:xfrm>
            <a:off x="10246691" y="2309605"/>
            <a:ext cx="1562722" cy="1078279"/>
          </a:xfrm>
          <a:prstGeom prst="rect">
            <a:avLst/>
          </a:prstGeom>
          <a:noFill/>
          <a:ln w="6350">
            <a:solidFill>
              <a:schemeClr val="bg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b="1">
                <a:solidFill>
                  <a:schemeClr val="tx1"/>
                </a:solidFill>
                <a:cs typeface="Poppins Light" panose="00000400000000000000" pitchFamily="2" charset="0"/>
              </a:rPr>
              <a:t>Jenkins</a:t>
            </a:r>
          </a:p>
          <a:p>
            <a:pPr algn="ctr"/>
            <a:r>
              <a:rPr lang="en-US" sz="1050" b="1" err="1">
                <a:solidFill>
                  <a:schemeClr val="tx1"/>
                </a:solidFill>
                <a:cs typeface="Poppins Light" panose="00000400000000000000" pitchFamily="2" charset="0"/>
              </a:rPr>
              <a:t>AzureDevOps</a:t>
            </a:r>
            <a:endParaRPr lang="en-US" sz="1050" b="1">
              <a:solidFill>
                <a:schemeClr val="tx1"/>
              </a:solidFill>
              <a:cs typeface="Poppins Light" panose="00000400000000000000" pitchFamily="2" charset="0"/>
            </a:endParaRPr>
          </a:p>
          <a:p>
            <a:pPr algn="ctr"/>
            <a:r>
              <a:rPr lang="en-US" sz="1050">
                <a:solidFill>
                  <a:schemeClr val="tx1"/>
                </a:solidFill>
                <a:cs typeface="Poppins Light" panose="00000400000000000000" pitchFamily="2" charset="0"/>
              </a:rPr>
              <a:t>Future DevOps Integrations</a:t>
            </a:r>
          </a:p>
        </p:txBody>
      </p:sp>
      <p:cxnSp>
        <p:nvCxnSpPr>
          <p:cNvPr id="30" name="Straight Arrow Connector 29">
            <a:extLst>
              <a:ext uri="{FF2B5EF4-FFF2-40B4-BE49-F238E27FC236}">
                <a16:creationId xmlns:a16="http://schemas.microsoft.com/office/drawing/2014/main" id="{F29C4A49-FA98-4394-BD70-7D2DCF04CE73}"/>
              </a:ext>
            </a:extLst>
          </p:cNvPr>
          <p:cNvCxnSpPr>
            <a:stCxn id="15" idx="1"/>
          </p:cNvCxnSpPr>
          <p:nvPr/>
        </p:nvCxnSpPr>
        <p:spPr>
          <a:xfrm flipH="1">
            <a:off x="7138004" y="1556394"/>
            <a:ext cx="270332" cy="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CEE33A8-FE11-4814-9930-980A80E96B07}"/>
              </a:ext>
            </a:extLst>
          </p:cNvPr>
          <p:cNvCxnSpPr>
            <a:cxnSpLocks/>
            <a:stCxn id="17" idx="1"/>
            <a:endCxn id="21" idx="3"/>
          </p:cNvCxnSpPr>
          <p:nvPr/>
        </p:nvCxnSpPr>
        <p:spPr>
          <a:xfrm flipH="1" flipV="1">
            <a:off x="7138007" y="2834904"/>
            <a:ext cx="270329" cy="637989"/>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08684047-F6A6-4558-ABBD-6E0AB96957B3}"/>
              </a:ext>
            </a:extLst>
          </p:cNvPr>
          <p:cNvSpPr/>
          <p:nvPr/>
        </p:nvSpPr>
        <p:spPr>
          <a:xfrm>
            <a:off x="3091036" y="803207"/>
            <a:ext cx="1231367" cy="220671"/>
          </a:xfrm>
          <a:prstGeom prst="rect">
            <a:avLst/>
          </a:prstGeom>
        </p:spPr>
        <p:txBody>
          <a:bodyPr wrap="square" lIns="0">
            <a:spAutoFit/>
          </a:bodyPr>
          <a:lstStyle/>
          <a:p>
            <a:r>
              <a:rPr lang="en-US" sz="800">
                <a:solidFill>
                  <a:schemeClr val="accent2">
                    <a:lumMod val="75000"/>
                  </a:schemeClr>
                </a:solidFill>
                <a:latin typeface="Segoe UI Symbol" panose="020B0502040204020203" pitchFamily="34" charset="0"/>
                <a:ea typeface="Segoe UI Symbol" panose="020B0502040204020203" pitchFamily="34" charset="0"/>
                <a:cs typeface="Poppins Light" panose="00000400000000000000" pitchFamily="2" charset="0"/>
              </a:rPr>
              <a:t>◢ </a:t>
            </a:r>
            <a:r>
              <a:rPr lang="en-US" sz="800">
                <a:solidFill>
                  <a:schemeClr val="accent2">
                    <a:lumMod val="75000"/>
                  </a:schemeClr>
                </a:solidFill>
                <a:latin typeface="Poppins Light" panose="00000400000000000000" pitchFamily="2" charset="0"/>
                <a:ea typeface="Open Sans Extrabold" panose="020B0906030804020204" pitchFamily="34" charset="0"/>
                <a:cs typeface="Poppins Light" panose="00000400000000000000" pitchFamily="2" charset="0"/>
              </a:rPr>
              <a:t>Connectors</a:t>
            </a:r>
            <a:endParaRPr lang="en-US" sz="800">
              <a:solidFill>
                <a:schemeClr val="accent2">
                  <a:lumMod val="75000"/>
                </a:schemeClr>
              </a:solidFill>
              <a:latin typeface="Poppins Light" panose="00000400000000000000" pitchFamily="2" charset="0"/>
              <a:cs typeface="Poppins Light" panose="00000400000000000000" pitchFamily="2" charset="0"/>
            </a:endParaRPr>
          </a:p>
        </p:txBody>
      </p:sp>
      <p:cxnSp>
        <p:nvCxnSpPr>
          <p:cNvPr id="36" name="Straight Arrow Connector 35">
            <a:extLst>
              <a:ext uri="{FF2B5EF4-FFF2-40B4-BE49-F238E27FC236}">
                <a16:creationId xmlns:a16="http://schemas.microsoft.com/office/drawing/2014/main" id="{BC51E91B-CDAE-4745-892E-7C6A90D69214}"/>
              </a:ext>
            </a:extLst>
          </p:cNvPr>
          <p:cNvCxnSpPr>
            <a:cxnSpLocks/>
          </p:cNvCxnSpPr>
          <p:nvPr/>
        </p:nvCxnSpPr>
        <p:spPr>
          <a:xfrm flipH="1" flipV="1">
            <a:off x="9976364" y="2849152"/>
            <a:ext cx="270328" cy="2"/>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EA920D8-5263-4FB9-A928-2C685BA6C472}"/>
              </a:ext>
            </a:extLst>
          </p:cNvPr>
          <p:cNvSpPr/>
          <p:nvPr/>
        </p:nvSpPr>
        <p:spPr>
          <a:xfrm>
            <a:off x="4569979" y="4319381"/>
            <a:ext cx="2568026" cy="33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963" tIns="0" rIns="0" bIns="0" rtlCol="0" anchor="ctr"/>
          <a:lstStyle/>
          <a:p>
            <a:r>
              <a:rPr lang="en-US" sz="800">
                <a:solidFill>
                  <a:schemeClr val="bg1"/>
                </a:solidFill>
                <a:ea typeface="Segoe UI Symbol" panose="020B0502040204020203" pitchFamily="34" charset="0"/>
                <a:cs typeface="Poppins Light" panose="00000400000000000000" pitchFamily="2" charset="0"/>
              </a:rPr>
              <a:t>◢</a:t>
            </a:r>
            <a:r>
              <a:rPr lang="en-US" sz="800">
                <a:solidFill>
                  <a:schemeClr val="accent2">
                    <a:lumMod val="75000"/>
                  </a:schemeClr>
                </a:solidFill>
                <a:ea typeface="Segoe UI Symbol" panose="020B0502040204020203" pitchFamily="34" charset="0"/>
                <a:cs typeface="Poppins Light" panose="00000400000000000000" pitchFamily="2" charset="0"/>
              </a:rPr>
              <a:t>  </a:t>
            </a:r>
            <a:r>
              <a:rPr lang="en-US" sz="800">
                <a:solidFill>
                  <a:schemeClr val="bg1"/>
                </a:solidFill>
                <a:cs typeface="Poppins Light" panose="00000400000000000000" pitchFamily="2" charset="0"/>
              </a:rPr>
              <a:t>Web Service</a:t>
            </a:r>
            <a:endParaRPr lang="en-US" sz="900">
              <a:solidFill>
                <a:schemeClr val="bg1"/>
              </a:solidFill>
              <a:cs typeface="Poppins Light" panose="00000400000000000000" pitchFamily="2" charset="0"/>
            </a:endParaRPr>
          </a:p>
        </p:txBody>
      </p:sp>
      <p:cxnSp>
        <p:nvCxnSpPr>
          <p:cNvPr id="38" name="Straight Arrow Connector 37">
            <a:extLst>
              <a:ext uri="{FF2B5EF4-FFF2-40B4-BE49-F238E27FC236}">
                <a16:creationId xmlns:a16="http://schemas.microsoft.com/office/drawing/2014/main" id="{A24BB3BA-30CE-40FB-B0ED-9100129487AE}"/>
              </a:ext>
            </a:extLst>
          </p:cNvPr>
          <p:cNvCxnSpPr>
            <a:cxnSpLocks/>
            <a:stCxn id="15" idx="2"/>
            <a:endCxn id="17" idx="0"/>
          </p:cNvCxnSpPr>
          <p:nvPr/>
        </p:nvCxnSpPr>
        <p:spPr>
          <a:xfrm>
            <a:off x="8692349" y="2095534"/>
            <a:ext cx="0" cy="20023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2BA4B94-41EE-4267-B5C3-0B5D38293CF0}"/>
              </a:ext>
            </a:extLst>
          </p:cNvPr>
          <p:cNvSpPr/>
          <p:nvPr/>
        </p:nvSpPr>
        <p:spPr>
          <a:xfrm>
            <a:off x="379413" y="4793857"/>
            <a:ext cx="9575067" cy="611693"/>
          </a:xfrm>
          <a:prstGeom prst="rect">
            <a:avLst/>
          </a:prstGeom>
          <a:solidFill>
            <a:schemeClr val="accent1"/>
          </a:solid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799">
              <a:solidFill>
                <a:schemeClr val="bg1"/>
              </a:solidFill>
              <a:cs typeface="Poppins ExtraBold" panose="00000900000000000000" pitchFamily="2" charset="0"/>
            </a:endParaRPr>
          </a:p>
        </p:txBody>
      </p:sp>
      <p:sp>
        <p:nvSpPr>
          <p:cNvPr id="40" name="Rectangle 39">
            <a:extLst>
              <a:ext uri="{FF2B5EF4-FFF2-40B4-BE49-F238E27FC236}">
                <a16:creationId xmlns:a16="http://schemas.microsoft.com/office/drawing/2014/main" id="{F76108EE-E1B4-4AC2-BA03-0FADFBDF2A98}"/>
              </a:ext>
            </a:extLst>
          </p:cNvPr>
          <p:cNvSpPr/>
          <p:nvPr/>
        </p:nvSpPr>
        <p:spPr>
          <a:xfrm>
            <a:off x="379413" y="5071613"/>
            <a:ext cx="1448203" cy="333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3963" tIns="0" rIns="0" bIns="0" rtlCol="0" anchor="ctr"/>
          <a:lstStyle/>
          <a:p>
            <a:r>
              <a:rPr lang="en-US" sz="800">
                <a:solidFill>
                  <a:schemeClr val="bg1"/>
                </a:solidFill>
                <a:ea typeface="Segoe UI Symbol" panose="020B0502040204020203" pitchFamily="34" charset="0"/>
                <a:cs typeface="Poppins Light" panose="00000400000000000000" pitchFamily="2" charset="0"/>
              </a:rPr>
              <a:t>◢</a:t>
            </a:r>
            <a:r>
              <a:rPr lang="en-US" sz="800">
                <a:solidFill>
                  <a:schemeClr val="accent2">
                    <a:lumMod val="75000"/>
                  </a:schemeClr>
                </a:solidFill>
                <a:ea typeface="Segoe UI Symbol" panose="020B0502040204020203" pitchFamily="34" charset="0"/>
                <a:cs typeface="Poppins Light" panose="00000400000000000000" pitchFamily="2" charset="0"/>
              </a:rPr>
              <a:t> </a:t>
            </a:r>
            <a:r>
              <a:rPr lang="en-US" sz="800">
                <a:solidFill>
                  <a:schemeClr val="bg1"/>
                </a:solidFill>
                <a:cs typeface="Poppins Light" panose="00000400000000000000" pitchFamily="2" charset="0"/>
              </a:rPr>
              <a:t>Web Application</a:t>
            </a:r>
            <a:endParaRPr lang="en-US" sz="900">
              <a:solidFill>
                <a:schemeClr val="bg1"/>
              </a:solidFill>
              <a:cs typeface="Poppins Light" panose="00000400000000000000" pitchFamily="2" charset="0"/>
            </a:endParaRPr>
          </a:p>
        </p:txBody>
      </p:sp>
      <p:sp>
        <p:nvSpPr>
          <p:cNvPr id="51" name="Rectangle 50">
            <a:extLst>
              <a:ext uri="{FF2B5EF4-FFF2-40B4-BE49-F238E27FC236}">
                <a16:creationId xmlns:a16="http://schemas.microsoft.com/office/drawing/2014/main" id="{2D59340A-04D1-4F70-A70E-9779284D47DA}"/>
              </a:ext>
            </a:extLst>
          </p:cNvPr>
          <p:cNvSpPr/>
          <p:nvPr/>
        </p:nvSpPr>
        <p:spPr>
          <a:xfrm>
            <a:off x="8692346" y="5090935"/>
            <a:ext cx="1284001" cy="314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906" rtlCol="0" anchor="ctr"/>
          <a:lstStyle/>
          <a:p>
            <a:pPr algn="r"/>
            <a:r>
              <a:rPr lang="en-US" sz="1050">
                <a:solidFill>
                  <a:schemeClr val="bg1"/>
                </a:solidFill>
                <a:cs typeface="Poppins Light" panose="00000400000000000000" pitchFamily="2" charset="0"/>
              </a:rPr>
              <a:t>Manage</a:t>
            </a:r>
          </a:p>
        </p:txBody>
      </p:sp>
      <p:sp>
        <p:nvSpPr>
          <p:cNvPr id="56" name="Rectangle 55">
            <a:extLst>
              <a:ext uri="{FF2B5EF4-FFF2-40B4-BE49-F238E27FC236}">
                <a16:creationId xmlns:a16="http://schemas.microsoft.com/office/drawing/2014/main" id="{7FA21B81-BE6B-4BEB-9531-2F04505B2E10}"/>
              </a:ext>
            </a:extLst>
          </p:cNvPr>
          <p:cNvSpPr/>
          <p:nvPr/>
        </p:nvSpPr>
        <p:spPr>
          <a:xfrm>
            <a:off x="10244080" y="1017877"/>
            <a:ext cx="1562722" cy="1078279"/>
          </a:xfrm>
          <a:prstGeom prst="rect">
            <a:avLst/>
          </a:prstGeom>
          <a:noFill/>
          <a:ln w="6350">
            <a:solidFill>
              <a:schemeClr val="bg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dirty="0">
              <a:solidFill>
                <a:schemeClr val="tx1"/>
              </a:solidFill>
              <a:cs typeface="Poppins Light" panose="00000400000000000000" pitchFamily="2" charset="0"/>
            </a:endParaRPr>
          </a:p>
          <a:p>
            <a:pPr algn="ctr"/>
            <a:r>
              <a:rPr lang="en-US" sz="1050" b="1" dirty="0">
                <a:solidFill>
                  <a:schemeClr val="tx1"/>
                </a:solidFill>
                <a:cs typeface="Poppins Light" panose="00000400000000000000" pitchFamily="2" charset="0"/>
              </a:rPr>
              <a:t>Postman, </a:t>
            </a:r>
            <a:r>
              <a:rPr lang="en-US" sz="1050" b="1" dirty="0" err="1">
                <a:solidFill>
                  <a:schemeClr val="tx1"/>
                </a:solidFill>
                <a:cs typeface="Poppins Light" panose="00000400000000000000" pitchFamily="2" charset="0"/>
              </a:rPr>
              <a:t>SauceLabs</a:t>
            </a:r>
            <a:r>
              <a:rPr lang="en-US" sz="1050" b="1" dirty="0">
                <a:solidFill>
                  <a:schemeClr val="tx1"/>
                </a:solidFill>
                <a:cs typeface="Poppins Light" panose="00000400000000000000" pitchFamily="2" charset="0"/>
              </a:rPr>
              <a:t>, </a:t>
            </a:r>
          </a:p>
          <a:p>
            <a:pPr algn="ctr"/>
            <a:r>
              <a:rPr lang="en-US" sz="1050" b="1" dirty="0">
                <a:solidFill>
                  <a:schemeClr val="tx1"/>
                </a:solidFill>
                <a:cs typeface="Poppins Light" panose="00000400000000000000" pitchFamily="2" charset="0"/>
              </a:rPr>
              <a:t>Appium </a:t>
            </a:r>
            <a:r>
              <a:rPr lang="en-US" sz="1050" dirty="0">
                <a:solidFill>
                  <a:schemeClr val="tx1"/>
                </a:solidFill>
                <a:cs typeface="Poppins Light" panose="00000400000000000000" pitchFamily="2" charset="0"/>
              </a:rPr>
              <a:t>&amp; </a:t>
            </a:r>
            <a:br>
              <a:rPr lang="en-US" sz="1050" dirty="0">
                <a:solidFill>
                  <a:schemeClr val="tx1"/>
                </a:solidFill>
                <a:cs typeface="Poppins Light" panose="00000400000000000000" pitchFamily="2" charset="0"/>
              </a:rPr>
            </a:br>
            <a:r>
              <a:rPr lang="en-US" sz="1050" dirty="0">
                <a:solidFill>
                  <a:schemeClr val="tx1"/>
                </a:solidFill>
                <a:cs typeface="Poppins Light" panose="00000400000000000000" pitchFamily="2" charset="0"/>
              </a:rPr>
              <a:t>Future Integrations</a:t>
            </a:r>
          </a:p>
        </p:txBody>
      </p:sp>
      <p:cxnSp>
        <p:nvCxnSpPr>
          <p:cNvPr id="57" name="Straight Arrow Connector 56">
            <a:extLst>
              <a:ext uri="{FF2B5EF4-FFF2-40B4-BE49-F238E27FC236}">
                <a16:creationId xmlns:a16="http://schemas.microsoft.com/office/drawing/2014/main" id="{EBFF2168-9479-45EE-9607-0AB89C5A1398}"/>
              </a:ext>
            </a:extLst>
          </p:cNvPr>
          <p:cNvCxnSpPr>
            <a:cxnSpLocks/>
          </p:cNvCxnSpPr>
          <p:nvPr/>
        </p:nvCxnSpPr>
        <p:spPr>
          <a:xfrm flipH="1" flipV="1">
            <a:off x="9976359" y="1531821"/>
            <a:ext cx="270328" cy="2"/>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2401B71D-8F03-4C59-BFDA-37324DF57BF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947048" y="4246005"/>
            <a:ext cx="282376" cy="282376"/>
          </a:xfrm>
          <a:prstGeom prst="rect">
            <a:avLst/>
          </a:prstGeom>
        </p:spPr>
      </p:pic>
      <p:sp>
        <p:nvSpPr>
          <p:cNvPr id="15" name="Rectangle 14">
            <a:extLst>
              <a:ext uri="{FF2B5EF4-FFF2-40B4-BE49-F238E27FC236}">
                <a16:creationId xmlns:a16="http://schemas.microsoft.com/office/drawing/2014/main" id="{2BBDA5BD-BD96-436F-8A2B-6DDA1A73F560}"/>
              </a:ext>
            </a:extLst>
          </p:cNvPr>
          <p:cNvSpPr/>
          <p:nvPr/>
        </p:nvSpPr>
        <p:spPr>
          <a:xfrm>
            <a:off x="7408336" y="1017254"/>
            <a:ext cx="2568026" cy="1078280"/>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tIns="251934" rtlCol="0" anchor="ctr"/>
          <a:lstStyle/>
          <a:p>
            <a:pPr algn="ctr"/>
            <a:endParaRPr lang="en-US" sz="1799">
              <a:solidFill>
                <a:schemeClr val="bg1"/>
              </a:solidFill>
              <a:cs typeface="Poppins ExtraBold" panose="00000900000000000000" pitchFamily="2" charset="0"/>
            </a:endParaRPr>
          </a:p>
        </p:txBody>
      </p:sp>
      <p:sp>
        <p:nvSpPr>
          <p:cNvPr id="16" name="Rectangle 15">
            <a:extLst>
              <a:ext uri="{FF2B5EF4-FFF2-40B4-BE49-F238E27FC236}">
                <a16:creationId xmlns:a16="http://schemas.microsoft.com/office/drawing/2014/main" id="{1BB15B99-26D2-4E5C-B1D5-7B756962E20E}"/>
              </a:ext>
            </a:extLst>
          </p:cNvPr>
          <p:cNvSpPr/>
          <p:nvPr/>
        </p:nvSpPr>
        <p:spPr>
          <a:xfrm>
            <a:off x="8608277" y="1790861"/>
            <a:ext cx="1368078" cy="294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906" rtlCol="0" anchor="ctr"/>
          <a:lstStyle/>
          <a:p>
            <a:pPr algn="r"/>
            <a:r>
              <a:rPr lang="en-US" sz="1050">
                <a:solidFill>
                  <a:schemeClr val="bg1"/>
                </a:solidFill>
                <a:cs typeface="Poppins Light" panose="00000400000000000000" pitchFamily="2" charset="0"/>
              </a:rPr>
              <a:t>Automate</a:t>
            </a:r>
            <a:endParaRPr lang="en-US" sz="1100">
              <a:solidFill>
                <a:schemeClr val="bg1"/>
              </a:solidFill>
              <a:cs typeface="Poppins Light" panose="00000400000000000000" pitchFamily="2" charset="0"/>
            </a:endParaRPr>
          </a:p>
        </p:txBody>
      </p:sp>
      <p:sp>
        <p:nvSpPr>
          <p:cNvPr id="17" name="Rectangle 16">
            <a:extLst>
              <a:ext uri="{FF2B5EF4-FFF2-40B4-BE49-F238E27FC236}">
                <a16:creationId xmlns:a16="http://schemas.microsoft.com/office/drawing/2014/main" id="{EF87C547-8C39-4ED8-B689-B1B042FF9305}"/>
              </a:ext>
            </a:extLst>
          </p:cNvPr>
          <p:cNvSpPr/>
          <p:nvPr/>
        </p:nvSpPr>
        <p:spPr>
          <a:xfrm>
            <a:off x="7408336" y="2295764"/>
            <a:ext cx="2568026" cy="2354258"/>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tIns="251934" rtlCol="0" anchor="ctr"/>
          <a:lstStyle/>
          <a:p>
            <a:pPr algn="ctr"/>
            <a:endParaRPr lang="en-US" sz="1799">
              <a:solidFill>
                <a:schemeClr val="bg1"/>
              </a:solidFill>
              <a:cs typeface="Poppins ExtraBold" panose="00000900000000000000" pitchFamily="2" charset="0"/>
            </a:endParaRPr>
          </a:p>
        </p:txBody>
      </p:sp>
      <p:sp>
        <p:nvSpPr>
          <p:cNvPr id="20" name="Rectangle 19">
            <a:extLst>
              <a:ext uri="{FF2B5EF4-FFF2-40B4-BE49-F238E27FC236}">
                <a16:creationId xmlns:a16="http://schemas.microsoft.com/office/drawing/2014/main" id="{441ED2D1-9DB0-4E87-9AD6-CA0D79889199}"/>
              </a:ext>
            </a:extLst>
          </p:cNvPr>
          <p:cNvSpPr/>
          <p:nvPr/>
        </p:nvSpPr>
        <p:spPr>
          <a:xfrm>
            <a:off x="8692342" y="4347416"/>
            <a:ext cx="1284013" cy="305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906" rtlCol="0" anchor="ctr"/>
          <a:lstStyle/>
          <a:p>
            <a:pPr algn="r"/>
            <a:r>
              <a:rPr lang="en-US" sz="1050">
                <a:solidFill>
                  <a:schemeClr val="bg1"/>
                </a:solidFill>
                <a:cs typeface="Poppins Light" panose="00000400000000000000" pitchFamily="2" charset="0"/>
              </a:rPr>
              <a:t>Execute</a:t>
            </a:r>
          </a:p>
        </p:txBody>
      </p:sp>
      <p:cxnSp>
        <p:nvCxnSpPr>
          <p:cNvPr id="5" name="Straight Arrow Connector 4">
            <a:extLst>
              <a:ext uri="{FF2B5EF4-FFF2-40B4-BE49-F238E27FC236}">
                <a16:creationId xmlns:a16="http://schemas.microsoft.com/office/drawing/2014/main" id="{3F5333F6-5AC5-4034-A4B4-A3AAE6D55F3A}"/>
              </a:ext>
            </a:extLst>
          </p:cNvPr>
          <p:cNvCxnSpPr>
            <a:cxnSpLocks/>
          </p:cNvCxnSpPr>
          <p:nvPr/>
        </p:nvCxnSpPr>
        <p:spPr>
          <a:xfrm flipH="1">
            <a:off x="2756350" y="1199235"/>
            <a:ext cx="334686" cy="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CB8F3BD-40C2-4B9B-8ED3-B888AA85901A}"/>
              </a:ext>
            </a:extLst>
          </p:cNvPr>
          <p:cNvCxnSpPr>
            <a:cxnSpLocks/>
          </p:cNvCxnSpPr>
          <p:nvPr/>
        </p:nvCxnSpPr>
        <p:spPr>
          <a:xfrm flipH="1">
            <a:off x="3523065" y="1199235"/>
            <a:ext cx="334684" cy="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1C918B97-3069-4365-977F-8281B8B7F419}"/>
              </a:ext>
            </a:extLst>
          </p:cNvPr>
          <p:cNvSpPr/>
          <p:nvPr/>
        </p:nvSpPr>
        <p:spPr>
          <a:xfrm>
            <a:off x="1224758" y="1017252"/>
            <a:ext cx="1531588" cy="363966"/>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tx1"/>
                </a:solidFill>
                <a:cs typeface="Poppins Light" panose="00000400000000000000" pitchFamily="2" charset="0"/>
              </a:rPr>
              <a:t>UiPath Automation Hub</a:t>
            </a:r>
          </a:p>
        </p:txBody>
      </p:sp>
      <p:cxnSp>
        <p:nvCxnSpPr>
          <p:cNvPr id="6" name="Straight Arrow Connector 5">
            <a:extLst>
              <a:ext uri="{FF2B5EF4-FFF2-40B4-BE49-F238E27FC236}">
                <a16:creationId xmlns:a16="http://schemas.microsoft.com/office/drawing/2014/main" id="{001FCEDD-6501-48EE-9E5A-C9D9755925AF}"/>
              </a:ext>
            </a:extLst>
          </p:cNvPr>
          <p:cNvCxnSpPr>
            <a:cxnSpLocks/>
          </p:cNvCxnSpPr>
          <p:nvPr/>
        </p:nvCxnSpPr>
        <p:spPr>
          <a:xfrm flipH="1">
            <a:off x="2756350" y="2133903"/>
            <a:ext cx="334687" cy="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84E401-6EB3-4F5E-B6DD-06205A365F22}"/>
              </a:ext>
            </a:extLst>
          </p:cNvPr>
          <p:cNvCxnSpPr>
            <a:cxnSpLocks/>
          </p:cNvCxnSpPr>
          <p:nvPr/>
        </p:nvCxnSpPr>
        <p:spPr>
          <a:xfrm flipH="1">
            <a:off x="3523063" y="2133903"/>
            <a:ext cx="334685" cy="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D2821FA-2F83-4633-930C-AD44D78BA46D}"/>
              </a:ext>
            </a:extLst>
          </p:cNvPr>
          <p:cNvSpPr/>
          <p:nvPr/>
        </p:nvSpPr>
        <p:spPr>
          <a:xfrm>
            <a:off x="1224758" y="1951920"/>
            <a:ext cx="1531588" cy="363966"/>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tx1"/>
                </a:solidFill>
                <a:cs typeface="Poppins Light" panose="00000400000000000000" pitchFamily="2" charset="0"/>
              </a:rPr>
              <a:t>SAP Solution Manager</a:t>
            </a:r>
          </a:p>
        </p:txBody>
      </p:sp>
      <p:cxnSp>
        <p:nvCxnSpPr>
          <p:cNvPr id="7" name="Straight Arrow Connector 6">
            <a:extLst>
              <a:ext uri="{FF2B5EF4-FFF2-40B4-BE49-F238E27FC236}">
                <a16:creationId xmlns:a16="http://schemas.microsoft.com/office/drawing/2014/main" id="{5921448F-41FD-4E3E-BB89-1ADD3A052EE7}"/>
              </a:ext>
            </a:extLst>
          </p:cNvPr>
          <p:cNvCxnSpPr>
            <a:cxnSpLocks/>
          </p:cNvCxnSpPr>
          <p:nvPr/>
        </p:nvCxnSpPr>
        <p:spPr>
          <a:xfrm flipH="1">
            <a:off x="2756349" y="3068571"/>
            <a:ext cx="334687" cy="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BABF477-6C97-4EB9-B4F3-6DF45AD08D3D}"/>
              </a:ext>
            </a:extLst>
          </p:cNvPr>
          <p:cNvCxnSpPr>
            <a:cxnSpLocks/>
          </p:cNvCxnSpPr>
          <p:nvPr/>
        </p:nvCxnSpPr>
        <p:spPr>
          <a:xfrm flipH="1">
            <a:off x="3523063" y="3068571"/>
            <a:ext cx="334685" cy="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660B2988-A477-4CA1-B8AA-B5A56FC0699D}"/>
              </a:ext>
            </a:extLst>
          </p:cNvPr>
          <p:cNvSpPr/>
          <p:nvPr/>
        </p:nvSpPr>
        <p:spPr>
          <a:xfrm>
            <a:off x="1224758" y="2886588"/>
            <a:ext cx="1531588" cy="363966"/>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tx1"/>
                </a:solidFill>
                <a:cs typeface="Poppins Light" panose="00000400000000000000" pitchFamily="2" charset="0"/>
              </a:rPr>
              <a:t>ServiceNow</a:t>
            </a:r>
          </a:p>
        </p:txBody>
      </p:sp>
      <p:cxnSp>
        <p:nvCxnSpPr>
          <p:cNvPr id="8" name="Straight Arrow Connector 7">
            <a:extLst>
              <a:ext uri="{FF2B5EF4-FFF2-40B4-BE49-F238E27FC236}">
                <a16:creationId xmlns:a16="http://schemas.microsoft.com/office/drawing/2014/main" id="{9C19996F-3EA2-44A0-B920-B11C49B11288}"/>
              </a:ext>
            </a:extLst>
          </p:cNvPr>
          <p:cNvCxnSpPr>
            <a:cxnSpLocks/>
          </p:cNvCxnSpPr>
          <p:nvPr/>
        </p:nvCxnSpPr>
        <p:spPr>
          <a:xfrm flipH="1">
            <a:off x="2756349" y="4003239"/>
            <a:ext cx="334687" cy="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028C493-B5BB-47CA-A759-14F75417BFF4}"/>
              </a:ext>
            </a:extLst>
          </p:cNvPr>
          <p:cNvCxnSpPr>
            <a:cxnSpLocks/>
          </p:cNvCxnSpPr>
          <p:nvPr/>
        </p:nvCxnSpPr>
        <p:spPr>
          <a:xfrm flipH="1">
            <a:off x="3523063" y="4003239"/>
            <a:ext cx="334685" cy="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6C75CB5-EBF5-4329-8912-5FD089B2C28C}"/>
              </a:ext>
            </a:extLst>
          </p:cNvPr>
          <p:cNvCxnSpPr>
            <a:cxnSpLocks/>
          </p:cNvCxnSpPr>
          <p:nvPr/>
        </p:nvCxnSpPr>
        <p:spPr>
          <a:xfrm flipH="1">
            <a:off x="2756349" y="4470571"/>
            <a:ext cx="334687" cy="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86DEE94-AF42-4D51-9C75-D58663C014B4}"/>
              </a:ext>
            </a:extLst>
          </p:cNvPr>
          <p:cNvCxnSpPr>
            <a:cxnSpLocks/>
          </p:cNvCxnSpPr>
          <p:nvPr/>
        </p:nvCxnSpPr>
        <p:spPr>
          <a:xfrm flipH="1">
            <a:off x="3523063" y="4470571"/>
            <a:ext cx="334685" cy="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4505B77C-8957-4ECF-8B02-9D46DFD3D34A}"/>
              </a:ext>
            </a:extLst>
          </p:cNvPr>
          <p:cNvSpPr/>
          <p:nvPr/>
        </p:nvSpPr>
        <p:spPr>
          <a:xfrm>
            <a:off x="1224759" y="3820817"/>
            <a:ext cx="1531589" cy="921352"/>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tx1"/>
                </a:solidFill>
                <a:cs typeface="Poppins Light" panose="00000400000000000000" pitchFamily="2" charset="0"/>
              </a:rPr>
              <a:t>Your Tools</a:t>
            </a:r>
          </a:p>
        </p:txBody>
      </p:sp>
      <p:cxnSp>
        <p:nvCxnSpPr>
          <p:cNvPr id="93" name="Straight Arrow Connector 92">
            <a:extLst>
              <a:ext uri="{FF2B5EF4-FFF2-40B4-BE49-F238E27FC236}">
                <a16:creationId xmlns:a16="http://schemas.microsoft.com/office/drawing/2014/main" id="{75A66045-177C-48F6-8F18-3B6FF192994F}"/>
              </a:ext>
            </a:extLst>
          </p:cNvPr>
          <p:cNvCxnSpPr>
            <a:cxnSpLocks/>
          </p:cNvCxnSpPr>
          <p:nvPr/>
        </p:nvCxnSpPr>
        <p:spPr>
          <a:xfrm flipH="1">
            <a:off x="7138007" y="4113414"/>
            <a:ext cx="270329" cy="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6A0917A-EC39-4136-A851-4E5E3242BFE2}"/>
              </a:ext>
            </a:extLst>
          </p:cNvPr>
          <p:cNvCxnSpPr>
            <a:cxnSpLocks/>
          </p:cNvCxnSpPr>
          <p:nvPr/>
        </p:nvCxnSpPr>
        <p:spPr>
          <a:xfrm flipH="1">
            <a:off x="2756350" y="1666569"/>
            <a:ext cx="334686" cy="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1B88D9A-9D74-44E0-BDC0-2F2CAFA4BCB1}"/>
              </a:ext>
            </a:extLst>
          </p:cNvPr>
          <p:cNvCxnSpPr>
            <a:cxnSpLocks/>
          </p:cNvCxnSpPr>
          <p:nvPr/>
        </p:nvCxnSpPr>
        <p:spPr>
          <a:xfrm flipH="1">
            <a:off x="3523065" y="1666569"/>
            <a:ext cx="334684" cy="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F93F7F0-6D8F-4115-8D82-4F07ABAA664B}"/>
              </a:ext>
            </a:extLst>
          </p:cNvPr>
          <p:cNvSpPr/>
          <p:nvPr/>
        </p:nvSpPr>
        <p:spPr>
          <a:xfrm>
            <a:off x="1224758" y="1484586"/>
            <a:ext cx="1531588" cy="363966"/>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tx1"/>
                </a:solidFill>
                <a:cs typeface="Poppins Light" panose="00000400000000000000" pitchFamily="2" charset="0"/>
              </a:rPr>
              <a:t>Atlassian Jira</a:t>
            </a:r>
          </a:p>
        </p:txBody>
      </p:sp>
      <p:cxnSp>
        <p:nvCxnSpPr>
          <p:cNvPr id="104" name="Straight Arrow Connector 103">
            <a:extLst>
              <a:ext uri="{FF2B5EF4-FFF2-40B4-BE49-F238E27FC236}">
                <a16:creationId xmlns:a16="http://schemas.microsoft.com/office/drawing/2014/main" id="{66743FFA-74D6-41B8-BCD6-715C8EB92091}"/>
              </a:ext>
            </a:extLst>
          </p:cNvPr>
          <p:cNvCxnSpPr>
            <a:cxnSpLocks/>
          </p:cNvCxnSpPr>
          <p:nvPr/>
        </p:nvCxnSpPr>
        <p:spPr>
          <a:xfrm flipH="1">
            <a:off x="2756350" y="2601237"/>
            <a:ext cx="334686" cy="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F09F7089-5635-4E68-B6FC-27D759486E70}"/>
              </a:ext>
            </a:extLst>
          </p:cNvPr>
          <p:cNvCxnSpPr>
            <a:cxnSpLocks/>
          </p:cNvCxnSpPr>
          <p:nvPr/>
        </p:nvCxnSpPr>
        <p:spPr>
          <a:xfrm flipH="1">
            <a:off x="3523065" y="2601237"/>
            <a:ext cx="334684" cy="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96E2AD28-6FC2-48DF-8EA0-2A4D303CC4B6}"/>
              </a:ext>
            </a:extLst>
          </p:cNvPr>
          <p:cNvSpPr/>
          <p:nvPr/>
        </p:nvSpPr>
        <p:spPr>
          <a:xfrm>
            <a:off x="1224758" y="2419254"/>
            <a:ext cx="1531588" cy="363966"/>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tx1"/>
                </a:solidFill>
                <a:cs typeface="Poppins Light" panose="00000400000000000000" pitchFamily="2" charset="0"/>
              </a:rPr>
              <a:t>Azure DevOps</a:t>
            </a:r>
          </a:p>
        </p:txBody>
      </p:sp>
      <p:cxnSp>
        <p:nvCxnSpPr>
          <p:cNvPr id="112" name="Straight Arrow Connector 111">
            <a:extLst>
              <a:ext uri="{FF2B5EF4-FFF2-40B4-BE49-F238E27FC236}">
                <a16:creationId xmlns:a16="http://schemas.microsoft.com/office/drawing/2014/main" id="{F0261F4E-9E59-4A0A-A2F8-248D7C1BB5AF}"/>
              </a:ext>
            </a:extLst>
          </p:cNvPr>
          <p:cNvCxnSpPr>
            <a:cxnSpLocks/>
          </p:cNvCxnSpPr>
          <p:nvPr/>
        </p:nvCxnSpPr>
        <p:spPr>
          <a:xfrm flipH="1">
            <a:off x="2756350" y="3535905"/>
            <a:ext cx="334686" cy="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979D4A9-E80C-4EC8-97F2-5430009E3EDC}"/>
              </a:ext>
            </a:extLst>
          </p:cNvPr>
          <p:cNvCxnSpPr>
            <a:cxnSpLocks/>
          </p:cNvCxnSpPr>
          <p:nvPr/>
        </p:nvCxnSpPr>
        <p:spPr>
          <a:xfrm flipH="1">
            <a:off x="3523065" y="3535905"/>
            <a:ext cx="334684" cy="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0D01338C-4B84-4E6D-8D82-8624A0305B46}"/>
              </a:ext>
            </a:extLst>
          </p:cNvPr>
          <p:cNvSpPr/>
          <p:nvPr/>
        </p:nvSpPr>
        <p:spPr>
          <a:xfrm>
            <a:off x="1224758" y="3353922"/>
            <a:ext cx="1531588" cy="363966"/>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tx1"/>
                </a:solidFill>
                <a:cs typeface="Poppins Light" panose="00000400000000000000" pitchFamily="2" charset="0"/>
              </a:rPr>
              <a:t>Xray</a:t>
            </a:r>
          </a:p>
        </p:txBody>
      </p:sp>
      <p:grpSp>
        <p:nvGrpSpPr>
          <p:cNvPr id="3" name="Group 2">
            <a:extLst>
              <a:ext uri="{FF2B5EF4-FFF2-40B4-BE49-F238E27FC236}">
                <a16:creationId xmlns:a16="http://schemas.microsoft.com/office/drawing/2014/main" id="{E8766443-D98D-4820-8B08-DF3A1A0C46CF}"/>
              </a:ext>
            </a:extLst>
          </p:cNvPr>
          <p:cNvGrpSpPr/>
          <p:nvPr/>
        </p:nvGrpSpPr>
        <p:grpSpPr>
          <a:xfrm>
            <a:off x="3091037" y="1017252"/>
            <a:ext cx="432026" cy="363966"/>
            <a:chOff x="3091037" y="1317175"/>
            <a:chExt cx="432026" cy="363966"/>
          </a:xfrm>
        </p:grpSpPr>
        <p:sp>
          <p:nvSpPr>
            <p:cNvPr id="24" name="Rectangle 23">
              <a:extLst>
                <a:ext uri="{FF2B5EF4-FFF2-40B4-BE49-F238E27FC236}">
                  <a16:creationId xmlns:a16="http://schemas.microsoft.com/office/drawing/2014/main" id="{AC11EE1B-1B4E-4D59-8B4E-0E44659E0DB4}"/>
                </a:ext>
              </a:extLst>
            </p:cNvPr>
            <p:cNvSpPr/>
            <p:nvPr/>
          </p:nvSpPr>
          <p:spPr>
            <a:xfrm>
              <a:off x="3091037" y="1317175"/>
              <a:ext cx="432026" cy="363966"/>
            </a:xfrm>
            <a:prstGeom prst="rect">
              <a:avLst/>
            </a:prstGeom>
            <a:solidFill>
              <a:schemeClr val="accent2">
                <a:lumMod val="75000"/>
              </a:schemeClr>
            </a:solid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9" b="1">
                <a:solidFill>
                  <a:schemeClr val="bg1"/>
                </a:solidFill>
                <a:cs typeface="Poppins Light" panose="00000400000000000000" pitchFamily="2" charset="0"/>
              </a:endParaRPr>
            </a:p>
          </p:txBody>
        </p:sp>
        <p:pic>
          <p:nvPicPr>
            <p:cNvPr id="2" name="Graphic 1">
              <a:extLst>
                <a:ext uri="{FF2B5EF4-FFF2-40B4-BE49-F238E27FC236}">
                  <a16:creationId xmlns:a16="http://schemas.microsoft.com/office/drawing/2014/main" id="{D36EC8AE-3D54-4EEA-97CA-0E4656A42EF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65501" y="1357609"/>
              <a:ext cx="283099" cy="283099"/>
            </a:xfrm>
            <a:prstGeom prst="rect">
              <a:avLst/>
            </a:prstGeom>
          </p:spPr>
        </p:pic>
      </p:grpSp>
      <p:grpSp>
        <p:nvGrpSpPr>
          <p:cNvPr id="123" name="Group 122">
            <a:extLst>
              <a:ext uri="{FF2B5EF4-FFF2-40B4-BE49-F238E27FC236}">
                <a16:creationId xmlns:a16="http://schemas.microsoft.com/office/drawing/2014/main" id="{8A0CC0E6-90E7-4850-995A-EEABF14BBFAF}"/>
              </a:ext>
            </a:extLst>
          </p:cNvPr>
          <p:cNvGrpSpPr/>
          <p:nvPr/>
        </p:nvGrpSpPr>
        <p:grpSpPr>
          <a:xfrm>
            <a:off x="3091037" y="1484584"/>
            <a:ext cx="432026" cy="363966"/>
            <a:chOff x="3091037" y="1317175"/>
            <a:chExt cx="432026" cy="363966"/>
          </a:xfrm>
        </p:grpSpPr>
        <p:sp>
          <p:nvSpPr>
            <p:cNvPr id="124" name="Rectangle 123">
              <a:extLst>
                <a:ext uri="{FF2B5EF4-FFF2-40B4-BE49-F238E27FC236}">
                  <a16:creationId xmlns:a16="http://schemas.microsoft.com/office/drawing/2014/main" id="{C68B44B1-3545-4AA8-A328-736BE10CB951}"/>
                </a:ext>
              </a:extLst>
            </p:cNvPr>
            <p:cNvSpPr/>
            <p:nvPr/>
          </p:nvSpPr>
          <p:spPr>
            <a:xfrm>
              <a:off x="3091037" y="1317175"/>
              <a:ext cx="432026" cy="363966"/>
            </a:xfrm>
            <a:prstGeom prst="rect">
              <a:avLst/>
            </a:prstGeom>
            <a:solidFill>
              <a:schemeClr val="accent2">
                <a:lumMod val="75000"/>
              </a:schemeClr>
            </a:solid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9" b="1">
                <a:solidFill>
                  <a:schemeClr val="bg1"/>
                </a:solidFill>
                <a:cs typeface="Poppins Light" panose="00000400000000000000" pitchFamily="2" charset="0"/>
              </a:endParaRPr>
            </a:p>
          </p:txBody>
        </p:sp>
        <p:pic>
          <p:nvPicPr>
            <p:cNvPr id="125" name="Graphic 124">
              <a:extLst>
                <a:ext uri="{FF2B5EF4-FFF2-40B4-BE49-F238E27FC236}">
                  <a16:creationId xmlns:a16="http://schemas.microsoft.com/office/drawing/2014/main" id="{EA8DE467-5DE6-4034-AD36-9546E8A3B2C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65501" y="1357609"/>
              <a:ext cx="283099" cy="283099"/>
            </a:xfrm>
            <a:prstGeom prst="rect">
              <a:avLst/>
            </a:prstGeom>
          </p:spPr>
        </p:pic>
      </p:grpSp>
      <p:grpSp>
        <p:nvGrpSpPr>
          <p:cNvPr id="126" name="Group 125">
            <a:extLst>
              <a:ext uri="{FF2B5EF4-FFF2-40B4-BE49-F238E27FC236}">
                <a16:creationId xmlns:a16="http://schemas.microsoft.com/office/drawing/2014/main" id="{B986EBE3-6EB8-4888-AACD-D76C4791E346}"/>
              </a:ext>
            </a:extLst>
          </p:cNvPr>
          <p:cNvGrpSpPr/>
          <p:nvPr/>
        </p:nvGrpSpPr>
        <p:grpSpPr>
          <a:xfrm>
            <a:off x="3091037" y="1951785"/>
            <a:ext cx="432026" cy="363966"/>
            <a:chOff x="3091037" y="1317175"/>
            <a:chExt cx="432026" cy="363966"/>
          </a:xfrm>
        </p:grpSpPr>
        <p:sp>
          <p:nvSpPr>
            <p:cNvPr id="127" name="Rectangle 126">
              <a:extLst>
                <a:ext uri="{FF2B5EF4-FFF2-40B4-BE49-F238E27FC236}">
                  <a16:creationId xmlns:a16="http://schemas.microsoft.com/office/drawing/2014/main" id="{F18F4E3B-1F8C-4D24-906B-F6B30846374A}"/>
                </a:ext>
              </a:extLst>
            </p:cNvPr>
            <p:cNvSpPr/>
            <p:nvPr/>
          </p:nvSpPr>
          <p:spPr>
            <a:xfrm>
              <a:off x="3091037" y="1317175"/>
              <a:ext cx="432026" cy="363966"/>
            </a:xfrm>
            <a:prstGeom prst="rect">
              <a:avLst/>
            </a:prstGeom>
            <a:solidFill>
              <a:schemeClr val="accent2">
                <a:lumMod val="75000"/>
              </a:schemeClr>
            </a:solid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9" b="1">
                <a:solidFill>
                  <a:schemeClr val="bg1"/>
                </a:solidFill>
                <a:cs typeface="Poppins Light" panose="00000400000000000000" pitchFamily="2" charset="0"/>
              </a:endParaRPr>
            </a:p>
          </p:txBody>
        </p:sp>
        <p:pic>
          <p:nvPicPr>
            <p:cNvPr id="128" name="Graphic 127">
              <a:extLst>
                <a:ext uri="{FF2B5EF4-FFF2-40B4-BE49-F238E27FC236}">
                  <a16:creationId xmlns:a16="http://schemas.microsoft.com/office/drawing/2014/main" id="{D74FD6CD-E3C9-46A4-AD8B-163CBF61E95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65501" y="1357609"/>
              <a:ext cx="283099" cy="283099"/>
            </a:xfrm>
            <a:prstGeom prst="rect">
              <a:avLst/>
            </a:prstGeom>
          </p:spPr>
        </p:pic>
      </p:grpSp>
      <p:grpSp>
        <p:nvGrpSpPr>
          <p:cNvPr id="129" name="Group 128">
            <a:extLst>
              <a:ext uri="{FF2B5EF4-FFF2-40B4-BE49-F238E27FC236}">
                <a16:creationId xmlns:a16="http://schemas.microsoft.com/office/drawing/2014/main" id="{F4CD5871-703E-4A48-BA3C-ACE5EE370F42}"/>
              </a:ext>
            </a:extLst>
          </p:cNvPr>
          <p:cNvGrpSpPr/>
          <p:nvPr/>
        </p:nvGrpSpPr>
        <p:grpSpPr>
          <a:xfrm>
            <a:off x="3091037" y="2419249"/>
            <a:ext cx="432026" cy="363966"/>
            <a:chOff x="3091037" y="1317175"/>
            <a:chExt cx="432026" cy="363966"/>
          </a:xfrm>
        </p:grpSpPr>
        <p:sp>
          <p:nvSpPr>
            <p:cNvPr id="130" name="Rectangle 129">
              <a:extLst>
                <a:ext uri="{FF2B5EF4-FFF2-40B4-BE49-F238E27FC236}">
                  <a16:creationId xmlns:a16="http://schemas.microsoft.com/office/drawing/2014/main" id="{E6DB910E-BC49-4366-85CE-7C7EC523EB70}"/>
                </a:ext>
              </a:extLst>
            </p:cNvPr>
            <p:cNvSpPr/>
            <p:nvPr/>
          </p:nvSpPr>
          <p:spPr>
            <a:xfrm>
              <a:off x="3091037" y="1317175"/>
              <a:ext cx="432026" cy="363966"/>
            </a:xfrm>
            <a:prstGeom prst="rect">
              <a:avLst/>
            </a:prstGeom>
            <a:solidFill>
              <a:schemeClr val="accent2">
                <a:lumMod val="75000"/>
              </a:schemeClr>
            </a:solid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9" b="1">
                <a:solidFill>
                  <a:schemeClr val="bg1"/>
                </a:solidFill>
                <a:cs typeface="Poppins Light" panose="00000400000000000000" pitchFamily="2" charset="0"/>
              </a:endParaRPr>
            </a:p>
          </p:txBody>
        </p:sp>
        <p:pic>
          <p:nvPicPr>
            <p:cNvPr id="131" name="Graphic 130">
              <a:extLst>
                <a:ext uri="{FF2B5EF4-FFF2-40B4-BE49-F238E27FC236}">
                  <a16:creationId xmlns:a16="http://schemas.microsoft.com/office/drawing/2014/main" id="{6E4924D5-3A76-448E-86B4-3E3FAD1952C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65501" y="1357609"/>
              <a:ext cx="283099" cy="283099"/>
            </a:xfrm>
            <a:prstGeom prst="rect">
              <a:avLst/>
            </a:prstGeom>
          </p:spPr>
        </p:pic>
      </p:grpSp>
      <p:grpSp>
        <p:nvGrpSpPr>
          <p:cNvPr id="132" name="Group 131">
            <a:extLst>
              <a:ext uri="{FF2B5EF4-FFF2-40B4-BE49-F238E27FC236}">
                <a16:creationId xmlns:a16="http://schemas.microsoft.com/office/drawing/2014/main" id="{C12222E1-5F56-436B-8E6C-6116383D7288}"/>
              </a:ext>
            </a:extLst>
          </p:cNvPr>
          <p:cNvGrpSpPr/>
          <p:nvPr/>
        </p:nvGrpSpPr>
        <p:grpSpPr>
          <a:xfrm>
            <a:off x="3091037" y="2886450"/>
            <a:ext cx="432026" cy="363966"/>
            <a:chOff x="3091037" y="1317175"/>
            <a:chExt cx="432026" cy="363966"/>
          </a:xfrm>
        </p:grpSpPr>
        <p:sp>
          <p:nvSpPr>
            <p:cNvPr id="133" name="Rectangle 132">
              <a:extLst>
                <a:ext uri="{FF2B5EF4-FFF2-40B4-BE49-F238E27FC236}">
                  <a16:creationId xmlns:a16="http://schemas.microsoft.com/office/drawing/2014/main" id="{21C460AA-A2C9-445F-AD26-4DA857E8A4F0}"/>
                </a:ext>
              </a:extLst>
            </p:cNvPr>
            <p:cNvSpPr/>
            <p:nvPr/>
          </p:nvSpPr>
          <p:spPr>
            <a:xfrm>
              <a:off x="3091037" y="1317175"/>
              <a:ext cx="432026" cy="363966"/>
            </a:xfrm>
            <a:prstGeom prst="rect">
              <a:avLst/>
            </a:prstGeom>
            <a:solidFill>
              <a:schemeClr val="accent2">
                <a:lumMod val="75000"/>
              </a:schemeClr>
            </a:solid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9" b="1">
                <a:solidFill>
                  <a:schemeClr val="bg1"/>
                </a:solidFill>
                <a:cs typeface="Poppins Light" panose="00000400000000000000" pitchFamily="2" charset="0"/>
              </a:endParaRPr>
            </a:p>
          </p:txBody>
        </p:sp>
        <p:pic>
          <p:nvPicPr>
            <p:cNvPr id="134" name="Graphic 133">
              <a:extLst>
                <a:ext uri="{FF2B5EF4-FFF2-40B4-BE49-F238E27FC236}">
                  <a16:creationId xmlns:a16="http://schemas.microsoft.com/office/drawing/2014/main" id="{FF3E5616-6E92-4B5D-8CEA-EE8C577F80E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65501" y="1357609"/>
              <a:ext cx="283099" cy="283099"/>
            </a:xfrm>
            <a:prstGeom prst="rect">
              <a:avLst/>
            </a:prstGeom>
          </p:spPr>
        </p:pic>
      </p:grpSp>
      <p:grpSp>
        <p:nvGrpSpPr>
          <p:cNvPr id="135" name="Group 134">
            <a:extLst>
              <a:ext uri="{FF2B5EF4-FFF2-40B4-BE49-F238E27FC236}">
                <a16:creationId xmlns:a16="http://schemas.microsoft.com/office/drawing/2014/main" id="{0D4A5FF0-72DB-4C8C-93AC-4483E4D4F3DD}"/>
              </a:ext>
            </a:extLst>
          </p:cNvPr>
          <p:cNvGrpSpPr/>
          <p:nvPr/>
        </p:nvGrpSpPr>
        <p:grpSpPr>
          <a:xfrm>
            <a:off x="3091037" y="3353784"/>
            <a:ext cx="432026" cy="363966"/>
            <a:chOff x="3091037" y="1317175"/>
            <a:chExt cx="432026" cy="363966"/>
          </a:xfrm>
        </p:grpSpPr>
        <p:sp>
          <p:nvSpPr>
            <p:cNvPr id="136" name="Rectangle 135">
              <a:extLst>
                <a:ext uri="{FF2B5EF4-FFF2-40B4-BE49-F238E27FC236}">
                  <a16:creationId xmlns:a16="http://schemas.microsoft.com/office/drawing/2014/main" id="{55E8752A-95C6-43DE-9CC2-5A0504B160BF}"/>
                </a:ext>
              </a:extLst>
            </p:cNvPr>
            <p:cNvSpPr/>
            <p:nvPr/>
          </p:nvSpPr>
          <p:spPr>
            <a:xfrm>
              <a:off x="3091037" y="1317175"/>
              <a:ext cx="432026" cy="363966"/>
            </a:xfrm>
            <a:prstGeom prst="rect">
              <a:avLst/>
            </a:prstGeom>
            <a:solidFill>
              <a:schemeClr val="accent2">
                <a:lumMod val="75000"/>
              </a:schemeClr>
            </a:solidFill>
            <a:ln w="63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9" b="1">
                <a:solidFill>
                  <a:schemeClr val="bg1"/>
                </a:solidFill>
                <a:cs typeface="Poppins Light" panose="00000400000000000000" pitchFamily="2" charset="0"/>
              </a:endParaRPr>
            </a:p>
          </p:txBody>
        </p:sp>
        <p:pic>
          <p:nvPicPr>
            <p:cNvPr id="137" name="Graphic 136">
              <a:extLst>
                <a:ext uri="{FF2B5EF4-FFF2-40B4-BE49-F238E27FC236}">
                  <a16:creationId xmlns:a16="http://schemas.microsoft.com/office/drawing/2014/main" id="{9219511A-D14A-42A5-BC3E-B56E1B1E070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65501" y="1357609"/>
              <a:ext cx="283099" cy="283099"/>
            </a:xfrm>
            <a:prstGeom prst="rect">
              <a:avLst/>
            </a:prstGeom>
          </p:spPr>
        </p:pic>
      </p:grpSp>
      <p:pic>
        <p:nvPicPr>
          <p:cNvPr id="100" name="Picture 99" descr="A picture containing clock, meter&#10;&#10;Description automatically generated">
            <a:extLst>
              <a:ext uri="{FF2B5EF4-FFF2-40B4-BE49-F238E27FC236}">
                <a16:creationId xmlns:a16="http://schemas.microsoft.com/office/drawing/2014/main" id="{169E7316-6826-4B3F-B799-4D604B1A5EA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7784122" y="2738637"/>
            <a:ext cx="1636345" cy="262486"/>
          </a:xfrm>
          <a:prstGeom prst="rect">
            <a:avLst/>
          </a:prstGeom>
        </p:spPr>
      </p:pic>
      <p:grpSp>
        <p:nvGrpSpPr>
          <p:cNvPr id="106" name="Group 105">
            <a:extLst>
              <a:ext uri="{FF2B5EF4-FFF2-40B4-BE49-F238E27FC236}">
                <a16:creationId xmlns:a16="http://schemas.microsoft.com/office/drawing/2014/main" id="{FB99D2B6-52E5-4C8E-91CB-B28A45A2687C}"/>
              </a:ext>
            </a:extLst>
          </p:cNvPr>
          <p:cNvGrpSpPr/>
          <p:nvPr/>
        </p:nvGrpSpPr>
        <p:grpSpPr>
          <a:xfrm>
            <a:off x="7811861" y="1426895"/>
            <a:ext cx="1388612" cy="262520"/>
            <a:chOff x="7811861" y="1726818"/>
            <a:chExt cx="1388612" cy="262520"/>
          </a:xfrm>
        </p:grpSpPr>
        <p:pic>
          <p:nvPicPr>
            <p:cNvPr id="108" name="Picture 107" descr="A picture containing object, clock&#10;&#10;Description automatically generated">
              <a:extLst>
                <a:ext uri="{FF2B5EF4-FFF2-40B4-BE49-F238E27FC236}">
                  <a16:creationId xmlns:a16="http://schemas.microsoft.com/office/drawing/2014/main" id="{D72371D3-C70E-4383-B668-6ED9C949816E}"/>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Lst>
            </a:blip>
            <a:srcRect r="19269"/>
            <a:stretch/>
          </p:blipFill>
          <p:spPr>
            <a:xfrm>
              <a:off x="7811861" y="1726818"/>
              <a:ext cx="1132570" cy="262520"/>
            </a:xfrm>
            <a:prstGeom prst="rect">
              <a:avLst/>
            </a:prstGeom>
          </p:spPr>
        </p:pic>
        <p:pic>
          <p:nvPicPr>
            <p:cNvPr id="109" name="Picture 108" descr="A picture containing object, clock&#10;&#10;Description automatically generated">
              <a:extLst>
                <a:ext uri="{FF2B5EF4-FFF2-40B4-BE49-F238E27FC236}">
                  <a16:creationId xmlns:a16="http://schemas.microsoft.com/office/drawing/2014/main" id="{869BD303-E7F6-4047-9C97-5175BAA90083}"/>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Lst>
            </a:blip>
            <a:srcRect l="80731"/>
            <a:stretch/>
          </p:blipFill>
          <p:spPr>
            <a:xfrm>
              <a:off x="8930145" y="1726818"/>
              <a:ext cx="270328" cy="262520"/>
            </a:xfrm>
            <a:prstGeom prst="rect">
              <a:avLst/>
            </a:prstGeom>
          </p:spPr>
        </p:pic>
      </p:grpSp>
      <p:pic>
        <p:nvPicPr>
          <p:cNvPr id="4" name="Picture 3" descr="A picture containing drawing&#10;&#10;Description automatically generated">
            <a:extLst>
              <a:ext uri="{FF2B5EF4-FFF2-40B4-BE49-F238E27FC236}">
                <a16:creationId xmlns:a16="http://schemas.microsoft.com/office/drawing/2014/main" id="{0E3418CF-01C1-47D3-AC42-A79B11CB22D6}"/>
              </a:ext>
            </a:extLst>
          </p:cNvPr>
          <p:cNvPicPr>
            <a:picLocks noChangeAspect="1"/>
          </p:cNvPicPr>
          <p:nvPr/>
        </p:nvPicPr>
        <p:blipFill>
          <a:blip r:embed="rId11"/>
          <a:stretch>
            <a:fillRect/>
          </a:stretch>
        </p:blipFill>
        <p:spPr>
          <a:xfrm>
            <a:off x="4205237" y="4970954"/>
            <a:ext cx="1923420" cy="257500"/>
          </a:xfrm>
          <a:prstGeom prst="rect">
            <a:avLst/>
          </a:prstGeom>
        </p:spPr>
      </p:pic>
      <p:cxnSp>
        <p:nvCxnSpPr>
          <p:cNvPr id="25" name="Straight Arrow Connector 24">
            <a:extLst>
              <a:ext uri="{FF2B5EF4-FFF2-40B4-BE49-F238E27FC236}">
                <a16:creationId xmlns:a16="http://schemas.microsoft.com/office/drawing/2014/main" id="{9D883841-C491-49FF-BEC4-4947C01F4813}"/>
              </a:ext>
            </a:extLst>
          </p:cNvPr>
          <p:cNvCxnSpPr>
            <a:cxnSpLocks/>
          </p:cNvCxnSpPr>
          <p:nvPr/>
        </p:nvCxnSpPr>
        <p:spPr>
          <a:xfrm>
            <a:off x="6418605" y="5928048"/>
            <a:ext cx="0" cy="136520"/>
          </a:xfrm>
          <a:prstGeom prst="straightConnector1">
            <a:avLst/>
          </a:prstGeom>
          <a:ln w="19050">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52" name="Picture 51" descr="A picture containing drawing, light&#10;&#10;Description automatically generated">
            <a:extLst>
              <a:ext uri="{FF2B5EF4-FFF2-40B4-BE49-F238E27FC236}">
                <a16:creationId xmlns:a16="http://schemas.microsoft.com/office/drawing/2014/main" id="{4AC0E065-D21B-4FCF-936D-D681E7EDF083}"/>
              </a:ext>
            </a:extLst>
          </p:cNvPr>
          <p:cNvPicPr>
            <a:picLocks noChangeAspect="1"/>
          </p:cNvPicPr>
          <p:nvPr/>
        </p:nvPicPr>
        <p:blipFill>
          <a:blip r:embed="rId12"/>
          <a:stretch>
            <a:fillRect/>
          </a:stretch>
        </p:blipFill>
        <p:spPr>
          <a:xfrm>
            <a:off x="5471774" y="6227345"/>
            <a:ext cx="1860619" cy="254174"/>
          </a:xfrm>
          <a:prstGeom prst="rect">
            <a:avLst/>
          </a:prstGeom>
        </p:spPr>
      </p:pic>
      <p:pic>
        <p:nvPicPr>
          <p:cNvPr id="101" name="Picture 100" descr="A picture containing room&#10;&#10;Description automatically generated">
            <a:extLst>
              <a:ext uri="{FF2B5EF4-FFF2-40B4-BE49-F238E27FC236}">
                <a16:creationId xmlns:a16="http://schemas.microsoft.com/office/drawing/2014/main" id="{4B7B2A42-EA4E-41ED-BC1B-97623A6A98FC}"/>
              </a:ext>
            </a:extLst>
          </p:cNvPr>
          <p:cNvPicPr>
            <a:picLocks noChangeAspect="1"/>
          </p:cNvPicPr>
          <p:nvPr/>
        </p:nvPicPr>
        <p:blipFill>
          <a:blip r:embed="rId13"/>
          <a:stretch>
            <a:fillRect/>
          </a:stretch>
        </p:blipFill>
        <p:spPr>
          <a:xfrm>
            <a:off x="7408334" y="3261877"/>
            <a:ext cx="1132216" cy="732832"/>
          </a:xfrm>
          <a:prstGeom prst="rect">
            <a:avLst/>
          </a:prstGeom>
        </p:spPr>
      </p:pic>
      <p:pic>
        <p:nvPicPr>
          <p:cNvPr id="102" name="Picture 101" descr="A picture containing room&#10;&#10;Description automatically generated">
            <a:extLst>
              <a:ext uri="{FF2B5EF4-FFF2-40B4-BE49-F238E27FC236}">
                <a16:creationId xmlns:a16="http://schemas.microsoft.com/office/drawing/2014/main" id="{27D14BFA-9351-4A28-B9FA-0AED321158A5}"/>
              </a:ext>
            </a:extLst>
          </p:cNvPr>
          <p:cNvPicPr>
            <a:picLocks noChangeAspect="1"/>
          </p:cNvPicPr>
          <p:nvPr/>
        </p:nvPicPr>
        <p:blipFill>
          <a:blip r:embed="rId13"/>
          <a:stretch>
            <a:fillRect/>
          </a:stretch>
        </p:blipFill>
        <p:spPr>
          <a:xfrm>
            <a:off x="8059676" y="3263492"/>
            <a:ext cx="1132216" cy="732832"/>
          </a:xfrm>
          <a:prstGeom prst="rect">
            <a:avLst/>
          </a:prstGeom>
        </p:spPr>
      </p:pic>
      <p:pic>
        <p:nvPicPr>
          <p:cNvPr id="103" name="Picture 102" descr="A picture containing room&#10;&#10;Description automatically generated">
            <a:extLst>
              <a:ext uri="{FF2B5EF4-FFF2-40B4-BE49-F238E27FC236}">
                <a16:creationId xmlns:a16="http://schemas.microsoft.com/office/drawing/2014/main" id="{7AA0837A-7887-47F4-9C89-14F52DCA71BE}"/>
              </a:ext>
            </a:extLst>
          </p:cNvPr>
          <p:cNvPicPr>
            <a:picLocks noChangeAspect="1"/>
          </p:cNvPicPr>
          <p:nvPr/>
        </p:nvPicPr>
        <p:blipFill>
          <a:blip r:embed="rId13"/>
          <a:stretch>
            <a:fillRect/>
          </a:stretch>
        </p:blipFill>
        <p:spPr>
          <a:xfrm>
            <a:off x="8692906" y="3259026"/>
            <a:ext cx="1132216" cy="732832"/>
          </a:xfrm>
          <a:prstGeom prst="rect">
            <a:avLst/>
          </a:prstGeom>
        </p:spPr>
      </p:pic>
      <p:sp>
        <p:nvSpPr>
          <p:cNvPr id="110" name="Rectangle 109">
            <a:extLst>
              <a:ext uri="{FF2B5EF4-FFF2-40B4-BE49-F238E27FC236}">
                <a16:creationId xmlns:a16="http://schemas.microsoft.com/office/drawing/2014/main" id="{FAEE6DCE-EF87-43C4-B5AD-4924F7AFAC93}"/>
              </a:ext>
            </a:extLst>
          </p:cNvPr>
          <p:cNvSpPr/>
          <p:nvPr/>
        </p:nvSpPr>
        <p:spPr>
          <a:xfrm>
            <a:off x="7820087" y="3820819"/>
            <a:ext cx="1284013" cy="3051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906" rtlCol="0" anchor="ctr"/>
          <a:lstStyle/>
          <a:p>
            <a:pPr algn="r"/>
            <a:r>
              <a:rPr lang="en-US" sz="1050" b="1">
                <a:solidFill>
                  <a:schemeClr val="bg1"/>
                </a:solidFill>
                <a:cs typeface="Poppins Light" panose="00000400000000000000" pitchFamily="2" charset="0"/>
              </a:rPr>
              <a:t>Test Robots</a:t>
            </a:r>
          </a:p>
        </p:txBody>
      </p:sp>
      <p:sp>
        <p:nvSpPr>
          <p:cNvPr id="98" name="Rectangle 97">
            <a:extLst>
              <a:ext uri="{FF2B5EF4-FFF2-40B4-BE49-F238E27FC236}">
                <a16:creationId xmlns:a16="http://schemas.microsoft.com/office/drawing/2014/main" id="{7847DA5E-F10D-4D6F-97E2-19D9C42B33C0}"/>
              </a:ext>
            </a:extLst>
          </p:cNvPr>
          <p:cNvSpPr/>
          <p:nvPr/>
        </p:nvSpPr>
        <p:spPr>
          <a:xfrm rot="16200000">
            <a:off x="2840513" y="4049170"/>
            <a:ext cx="921353" cy="464647"/>
          </a:xfrm>
          <a:prstGeom prst="rect">
            <a:avLst/>
          </a:prstGeom>
          <a:noFill/>
          <a:ln w="6350">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solidFill>
                  <a:schemeClr val="accent2">
                    <a:lumMod val="75000"/>
                  </a:schemeClr>
                </a:solidFill>
                <a:cs typeface="Poppins Light" panose="00000400000000000000" pitchFamily="2" charset="0"/>
              </a:rPr>
              <a:t>SDK</a:t>
            </a:r>
          </a:p>
        </p:txBody>
      </p:sp>
      <p:sp>
        <p:nvSpPr>
          <p:cNvPr id="111" name="Rectangle 110">
            <a:extLst>
              <a:ext uri="{FF2B5EF4-FFF2-40B4-BE49-F238E27FC236}">
                <a16:creationId xmlns:a16="http://schemas.microsoft.com/office/drawing/2014/main" id="{0D976E38-3213-430D-9630-6930F71C5360}"/>
              </a:ext>
            </a:extLst>
          </p:cNvPr>
          <p:cNvSpPr/>
          <p:nvPr/>
        </p:nvSpPr>
        <p:spPr>
          <a:xfrm>
            <a:off x="5244872" y="6082239"/>
            <a:ext cx="2276875" cy="363966"/>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tx1"/>
                </a:solidFill>
                <a:cs typeface="Poppins Light" panose="00000400000000000000" pitchFamily="2" charset="0"/>
              </a:rPr>
              <a:t>UiPath Task Capture</a:t>
            </a:r>
          </a:p>
        </p:txBody>
      </p:sp>
      <p:sp>
        <p:nvSpPr>
          <p:cNvPr id="114" name="Title 1">
            <a:extLst>
              <a:ext uri="{FF2B5EF4-FFF2-40B4-BE49-F238E27FC236}">
                <a16:creationId xmlns:a16="http://schemas.microsoft.com/office/drawing/2014/main" id="{F5070FB1-14B2-42B8-955D-A39355A838C4}"/>
              </a:ext>
            </a:extLst>
          </p:cNvPr>
          <p:cNvSpPr txBox="1">
            <a:spLocks/>
          </p:cNvSpPr>
          <p:nvPr/>
        </p:nvSpPr>
        <p:spPr>
          <a:xfrm>
            <a:off x="379413" y="74664"/>
            <a:ext cx="8754950" cy="689849"/>
          </a:xfrm>
          <a:prstGeom prst="rect">
            <a:avLst/>
          </a:prstGeom>
        </p:spPr>
        <p:txBody>
          <a:bodyPr vert="horz" lIns="0" tIns="0" rIns="0" bIns="0" rtlCol="0" anchor="t" anchorCtr="0">
            <a:noAutofit/>
          </a:bodyPr>
          <a:lstStyle>
            <a:lvl1pPr algn="l" defTabSz="457063" rtl="0" eaLnBrk="1" latinLnBrk="0" hangingPunct="1">
              <a:lnSpc>
                <a:spcPct val="85000"/>
              </a:lnSpc>
              <a:spcBef>
                <a:spcPct val="0"/>
              </a:spcBef>
              <a:buNone/>
              <a:tabLst>
                <a:tab pos="2226595" algn="l"/>
              </a:tabLst>
              <a:defRPr sz="2799" b="1" i="0" kern="1200" spc="-50" baseline="0">
                <a:solidFill>
                  <a:schemeClr val="tx1"/>
                </a:solidFill>
                <a:latin typeface="Arial" panose="020B0604020202020204" pitchFamily="34" charset="0"/>
                <a:ea typeface="+mj-ea"/>
                <a:cs typeface="Arial"/>
              </a:defRPr>
            </a:lvl1pPr>
          </a:lstStyle>
          <a:p>
            <a:r>
              <a:rPr lang="en-US" sz="2798" dirty="0"/>
              <a:t>UiPath Test Suite Product Architecture</a:t>
            </a:r>
          </a:p>
        </p:txBody>
      </p:sp>
    </p:spTree>
    <p:extLst>
      <p:ext uri="{BB962C8B-B14F-4D97-AF65-F5344CB8AC3E}">
        <p14:creationId xmlns:p14="http://schemas.microsoft.com/office/powerpoint/2010/main" val="3229566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raphical user interface, website&#10;&#10;Description automatically generated">
            <a:extLst>
              <a:ext uri="{FF2B5EF4-FFF2-40B4-BE49-F238E27FC236}">
                <a16:creationId xmlns:a16="http://schemas.microsoft.com/office/drawing/2014/main" id="{97F7E559-E150-47FD-974C-10AB80331707}"/>
              </a:ext>
            </a:extLst>
          </p:cNvPr>
          <p:cNvPicPr>
            <a:picLocks noGrp="1" noChangeAspect="1"/>
          </p:cNvPicPr>
          <p:nvPr>
            <p:ph idx="1"/>
          </p:nvPr>
        </p:nvPicPr>
        <p:blipFill>
          <a:blip r:embed="rId2"/>
          <a:stretch>
            <a:fillRect/>
          </a:stretch>
        </p:blipFill>
        <p:spPr>
          <a:xfrm>
            <a:off x="523414" y="15524"/>
            <a:ext cx="11124325" cy="6257433"/>
          </a:xfrm>
        </p:spPr>
      </p:pic>
      <p:sp>
        <p:nvSpPr>
          <p:cNvPr id="4" name="Slide Number Placeholder 3">
            <a:extLst>
              <a:ext uri="{FF2B5EF4-FFF2-40B4-BE49-F238E27FC236}">
                <a16:creationId xmlns:a16="http://schemas.microsoft.com/office/drawing/2014/main" id="{D925B480-D1C5-43F7-9AD5-3F68C82460B0}"/>
              </a:ext>
            </a:extLst>
          </p:cNvPr>
          <p:cNvSpPr>
            <a:spLocks noGrp="1"/>
          </p:cNvSpPr>
          <p:nvPr>
            <p:ph type="sldNum" sz="quarter" idx="12"/>
          </p:nvPr>
        </p:nvSpPr>
        <p:spPr/>
        <p:txBody>
          <a:bodyPr/>
          <a:lstStyle/>
          <a:p>
            <a:fld id="{2DE7D08D-A2F3-454D-951E-AB1F975D59ED}" type="slidenum">
              <a:rPr lang="en-US" smtClean="0"/>
              <a:pPr/>
              <a:t>19</a:t>
            </a:fld>
            <a:endParaRPr lang="en-US"/>
          </a:p>
        </p:txBody>
      </p:sp>
    </p:spTree>
    <p:extLst>
      <p:ext uri="{BB962C8B-B14F-4D97-AF65-F5344CB8AC3E}">
        <p14:creationId xmlns:p14="http://schemas.microsoft.com/office/powerpoint/2010/main" val="1619733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CE6D4-461F-4EE0-8A7E-C25C690CEAB8}"/>
              </a:ext>
            </a:extLst>
          </p:cNvPr>
          <p:cNvSpPr>
            <a:spLocks noGrp="1"/>
          </p:cNvSpPr>
          <p:nvPr>
            <p:ph type="title"/>
          </p:nvPr>
        </p:nvSpPr>
        <p:spPr/>
        <p:txBody>
          <a:bodyPr/>
          <a:lstStyle/>
          <a:p>
            <a:r>
              <a:rPr lang="en-US" dirty="0"/>
              <a:t>Table of Contents</a:t>
            </a:r>
          </a:p>
        </p:txBody>
      </p:sp>
      <p:sp>
        <p:nvSpPr>
          <p:cNvPr id="4" name="Slide Number Placeholder 3">
            <a:extLst>
              <a:ext uri="{FF2B5EF4-FFF2-40B4-BE49-F238E27FC236}">
                <a16:creationId xmlns:a16="http://schemas.microsoft.com/office/drawing/2014/main" id="{651E44A0-B7CF-466C-B576-77D27C02761D}"/>
              </a:ext>
            </a:extLst>
          </p:cNvPr>
          <p:cNvSpPr>
            <a:spLocks noGrp="1"/>
          </p:cNvSpPr>
          <p:nvPr>
            <p:ph type="sldNum" sz="quarter" idx="12"/>
          </p:nvPr>
        </p:nvSpPr>
        <p:spPr/>
        <p:txBody>
          <a:bodyPr/>
          <a:lstStyle/>
          <a:p>
            <a:fld id="{2DE7D08D-A2F3-454D-951E-AB1F975D59ED}" type="slidenum">
              <a:rPr lang="en-US" smtClean="0"/>
              <a:pPr/>
              <a:t>2</a:t>
            </a:fld>
            <a:endParaRPr lang="en-US"/>
          </a:p>
        </p:txBody>
      </p:sp>
      <p:sp>
        <p:nvSpPr>
          <p:cNvPr id="5" name="Text Placeholder 4">
            <a:extLst>
              <a:ext uri="{FF2B5EF4-FFF2-40B4-BE49-F238E27FC236}">
                <a16:creationId xmlns:a16="http://schemas.microsoft.com/office/drawing/2014/main" id="{9FB664DE-04E0-460F-91D6-75347CDD2391}"/>
              </a:ext>
            </a:extLst>
          </p:cNvPr>
          <p:cNvSpPr>
            <a:spLocks noGrp="1"/>
          </p:cNvSpPr>
          <p:nvPr>
            <p:ph type="body" sz="quarter" idx="13"/>
          </p:nvPr>
        </p:nvSpPr>
        <p:spPr/>
        <p:txBody>
          <a:bodyPr/>
          <a:lstStyle/>
          <a:p>
            <a:endParaRPr lang="en-US"/>
          </a:p>
        </p:txBody>
      </p:sp>
      <p:sp>
        <p:nvSpPr>
          <p:cNvPr id="6" name="TextBox 5">
            <a:extLst>
              <a:ext uri="{FF2B5EF4-FFF2-40B4-BE49-F238E27FC236}">
                <a16:creationId xmlns:a16="http://schemas.microsoft.com/office/drawing/2014/main" id="{C5685378-F14C-4DD3-BE81-AB05C0859CCE}"/>
              </a:ext>
            </a:extLst>
          </p:cNvPr>
          <p:cNvSpPr txBox="1"/>
          <p:nvPr/>
        </p:nvSpPr>
        <p:spPr>
          <a:xfrm>
            <a:off x="557784" y="1931898"/>
            <a:ext cx="10822994" cy="4282924"/>
          </a:xfrm>
          <a:prstGeom prst="rect">
            <a:avLst/>
          </a:prstGeom>
          <a:noFill/>
        </p:spPr>
        <p:txBody>
          <a:bodyPr wrap="none" lIns="0" tIns="0" rIns="0" bIns="0" rtlCol="0">
            <a:noAutofit/>
          </a:bodyPr>
          <a:lstStyle/>
          <a:p>
            <a:pPr>
              <a:spcBef>
                <a:spcPts val="1200"/>
              </a:spcBef>
              <a:buClr>
                <a:schemeClr val="accent1"/>
              </a:buClr>
            </a:pPr>
            <a:r>
              <a:rPr lang="en-US" sz="2400" dirty="0">
                <a:cs typeface="Arial"/>
              </a:rPr>
              <a:t>What is a UiPath Software Robot?</a:t>
            </a:r>
          </a:p>
          <a:p>
            <a:pPr>
              <a:spcBef>
                <a:spcPts val="1200"/>
              </a:spcBef>
              <a:buClr>
                <a:schemeClr val="accent1"/>
              </a:buClr>
            </a:pPr>
            <a:r>
              <a:rPr lang="en-US" sz="2400" dirty="0">
                <a:cs typeface="Arial"/>
              </a:rPr>
              <a:t>About Me.</a:t>
            </a:r>
          </a:p>
          <a:p>
            <a:pPr>
              <a:spcBef>
                <a:spcPts val="1200"/>
              </a:spcBef>
              <a:buClr>
                <a:schemeClr val="accent1"/>
              </a:buClr>
            </a:pPr>
            <a:r>
              <a:rPr lang="en-US" sz="2400" dirty="0">
                <a:cs typeface="Arial"/>
                <a:sym typeface="Poppins"/>
              </a:rPr>
              <a:t>A Bold, Fast, Humble, and Immersed Approach</a:t>
            </a:r>
          </a:p>
          <a:p>
            <a:pPr>
              <a:spcBef>
                <a:spcPts val="1200"/>
              </a:spcBef>
              <a:buClr>
                <a:schemeClr val="accent1"/>
              </a:buClr>
            </a:pPr>
            <a:r>
              <a:rPr lang="en-US" sz="2400" dirty="0">
                <a:cs typeface="Arial"/>
                <a:sym typeface="Poppins"/>
              </a:rPr>
              <a:t>UiPath and Test Teams</a:t>
            </a:r>
          </a:p>
          <a:p>
            <a:pPr>
              <a:spcBef>
                <a:spcPts val="1200"/>
              </a:spcBef>
              <a:buClr>
                <a:schemeClr val="accent1"/>
              </a:buClr>
            </a:pPr>
            <a:r>
              <a:rPr lang="en-US" sz="2400" dirty="0">
                <a:cs typeface="Arial"/>
                <a:sym typeface="Poppins"/>
              </a:rPr>
              <a:t>Q &amp; A – Feel free to ask questions throughout.</a:t>
            </a:r>
          </a:p>
        </p:txBody>
      </p:sp>
      <p:sp>
        <p:nvSpPr>
          <p:cNvPr id="7" name="Rectangle 6">
            <a:extLst>
              <a:ext uri="{FF2B5EF4-FFF2-40B4-BE49-F238E27FC236}">
                <a16:creationId xmlns:a16="http://schemas.microsoft.com/office/drawing/2014/main" id="{2A6AF111-F68E-4E43-ADAB-DF238AA28ECB}"/>
              </a:ext>
            </a:extLst>
          </p:cNvPr>
          <p:cNvSpPr/>
          <p:nvPr/>
        </p:nvSpPr>
        <p:spPr bwMode="gray">
          <a:xfrm>
            <a:off x="388111" y="1875299"/>
            <a:ext cx="10863072" cy="526788"/>
          </a:xfrm>
          <a:prstGeom prst="rect">
            <a:avLst/>
          </a:prstGeom>
          <a:noFill/>
          <a:ln w="28575">
            <a:solidFill>
              <a:schemeClr val="accent1"/>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5152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imeline&#10;&#10;Description automatically generated">
            <a:extLst>
              <a:ext uri="{FF2B5EF4-FFF2-40B4-BE49-F238E27FC236}">
                <a16:creationId xmlns:a16="http://schemas.microsoft.com/office/drawing/2014/main" id="{7CEC6F90-3016-44B7-AA78-634BA94730BF}"/>
              </a:ext>
            </a:extLst>
          </p:cNvPr>
          <p:cNvPicPr>
            <a:picLocks noGrp="1" noChangeAspect="1"/>
          </p:cNvPicPr>
          <p:nvPr>
            <p:ph idx="1"/>
          </p:nvPr>
        </p:nvPicPr>
        <p:blipFill>
          <a:blip r:embed="rId2"/>
          <a:stretch>
            <a:fillRect/>
          </a:stretch>
        </p:blipFill>
        <p:spPr>
          <a:xfrm>
            <a:off x="1030947" y="504497"/>
            <a:ext cx="9967253" cy="5606580"/>
          </a:xfrm>
        </p:spPr>
      </p:pic>
      <p:sp>
        <p:nvSpPr>
          <p:cNvPr id="4" name="Slide Number Placeholder 3">
            <a:extLst>
              <a:ext uri="{FF2B5EF4-FFF2-40B4-BE49-F238E27FC236}">
                <a16:creationId xmlns:a16="http://schemas.microsoft.com/office/drawing/2014/main" id="{3BAC8B95-B714-4772-B22A-80D067E16AC1}"/>
              </a:ext>
            </a:extLst>
          </p:cNvPr>
          <p:cNvSpPr>
            <a:spLocks noGrp="1"/>
          </p:cNvSpPr>
          <p:nvPr>
            <p:ph type="sldNum" sz="quarter" idx="12"/>
          </p:nvPr>
        </p:nvSpPr>
        <p:spPr/>
        <p:txBody>
          <a:bodyPr/>
          <a:lstStyle/>
          <a:p>
            <a:fld id="{2DE7D08D-A2F3-454D-951E-AB1F975D59ED}" type="slidenum">
              <a:rPr lang="en-US" smtClean="0"/>
              <a:pPr/>
              <a:t>20</a:t>
            </a:fld>
            <a:endParaRPr lang="en-US"/>
          </a:p>
        </p:txBody>
      </p:sp>
    </p:spTree>
    <p:extLst>
      <p:ext uri="{BB962C8B-B14F-4D97-AF65-F5344CB8AC3E}">
        <p14:creationId xmlns:p14="http://schemas.microsoft.com/office/powerpoint/2010/main" val="3020548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a:extLst>
              <a:ext uri="{FF2B5EF4-FFF2-40B4-BE49-F238E27FC236}">
                <a16:creationId xmlns:a16="http://schemas.microsoft.com/office/drawing/2014/main" id="{DC6DF894-6D13-4E1B-880F-85179AEF50DC}"/>
              </a:ext>
            </a:extLst>
          </p:cNvPr>
          <p:cNvSpPr/>
          <p:nvPr/>
        </p:nvSpPr>
        <p:spPr>
          <a:xfrm>
            <a:off x="6792751" y="1709356"/>
            <a:ext cx="2491795" cy="1719644"/>
          </a:xfrm>
          <a:prstGeom prst="rect">
            <a:avLst/>
          </a:prstGeom>
          <a:solidFill>
            <a:schemeClr val="accent1">
              <a:lumMod val="40000"/>
              <a:lumOff val="60000"/>
            </a:scheme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r>
              <a:rPr lang="en-US" sz="1400" b="1" dirty="0">
                <a:solidFill>
                  <a:srgbClr val="FFFFFF"/>
                </a:solidFill>
                <a:latin typeface="Arial"/>
                <a:cs typeface="Arial"/>
              </a:rPr>
              <a:t> </a:t>
            </a:r>
          </a:p>
        </p:txBody>
      </p:sp>
      <p:cxnSp>
        <p:nvCxnSpPr>
          <p:cNvPr id="267" name="Connector: Elbow 266">
            <a:extLst>
              <a:ext uri="{FF2B5EF4-FFF2-40B4-BE49-F238E27FC236}">
                <a16:creationId xmlns:a16="http://schemas.microsoft.com/office/drawing/2014/main" id="{8393EF86-70A4-42FB-9DA0-2725ACE48C3A}"/>
              </a:ext>
            </a:extLst>
          </p:cNvPr>
          <p:cNvCxnSpPr>
            <a:stCxn id="156" idx="2"/>
            <a:endCxn id="101" idx="3"/>
          </p:cNvCxnSpPr>
          <p:nvPr/>
        </p:nvCxnSpPr>
        <p:spPr>
          <a:xfrm rot="5400000">
            <a:off x="6567973" y="2834947"/>
            <a:ext cx="1188498" cy="1785293"/>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DB642FE-B058-A543-9C3D-B63282266B00}"/>
              </a:ext>
            </a:extLst>
          </p:cNvPr>
          <p:cNvSpPr>
            <a:spLocks noGrp="1"/>
          </p:cNvSpPr>
          <p:nvPr>
            <p:ph type="title"/>
          </p:nvPr>
        </p:nvSpPr>
        <p:spPr>
          <a:xfrm>
            <a:off x="388112" y="912967"/>
            <a:ext cx="9037179" cy="482522"/>
          </a:xfrm>
        </p:spPr>
        <p:txBody>
          <a:bodyPr>
            <a:noAutofit/>
          </a:bodyPr>
          <a:lstStyle/>
          <a:p>
            <a:r>
              <a:rPr lang="en-US" sz="1999" dirty="0">
                <a:latin typeface="Noto Sans" panose="020B0502040504020204" pitchFamily="34" charset="0"/>
                <a:ea typeface="Noto Sans" panose="020B0502040504020204" pitchFamily="34" charset="0"/>
                <a:cs typeface="Noto Sans" panose="020B0502040504020204" pitchFamily="34" charset="0"/>
              </a:rPr>
              <a:t>RPA Testing, Source Control and CICD – Simple Scenario</a:t>
            </a:r>
          </a:p>
        </p:txBody>
      </p:sp>
      <p:sp>
        <p:nvSpPr>
          <p:cNvPr id="85" name="Rectangle 84">
            <a:extLst>
              <a:ext uri="{FF2B5EF4-FFF2-40B4-BE49-F238E27FC236}">
                <a16:creationId xmlns:a16="http://schemas.microsoft.com/office/drawing/2014/main" id="{9BA13713-D5B7-41B9-8960-E394F5016A37}"/>
              </a:ext>
            </a:extLst>
          </p:cNvPr>
          <p:cNvSpPr/>
          <p:nvPr/>
        </p:nvSpPr>
        <p:spPr>
          <a:xfrm>
            <a:off x="7823283" y="4138708"/>
            <a:ext cx="382385" cy="31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 name="Slide Number Placeholder 4">
            <a:extLst>
              <a:ext uri="{FF2B5EF4-FFF2-40B4-BE49-F238E27FC236}">
                <a16:creationId xmlns:a16="http://schemas.microsoft.com/office/drawing/2014/main" id="{174266AA-52A9-4942-95A3-2A3DD4EF1BDA}"/>
              </a:ext>
            </a:extLst>
          </p:cNvPr>
          <p:cNvSpPr>
            <a:spLocks noGrp="1"/>
          </p:cNvSpPr>
          <p:nvPr>
            <p:ph type="sldNum" sz="quarter" idx="12"/>
          </p:nvPr>
        </p:nvSpPr>
        <p:spPr/>
        <p:txBody>
          <a:bodyPr/>
          <a:lstStyle/>
          <a:p>
            <a:fld id="{2DE7D08D-A2F3-454D-951E-AB1F975D59ED}" type="slidenum">
              <a:rPr lang="en-US">
                <a:solidFill>
                  <a:srgbClr val="000000"/>
                </a:solidFill>
              </a:rPr>
              <a:pPr/>
              <a:t>21</a:t>
            </a:fld>
            <a:endParaRPr lang="en-US" dirty="0">
              <a:solidFill>
                <a:srgbClr val="000000"/>
              </a:solidFill>
            </a:endParaRPr>
          </a:p>
        </p:txBody>
      </p:sp>
      <p:grpSp>
        <p:nvGrpSpPr>
          <p:cNvPr id="137" name="Group 136">
            <a:extLst>
              <a:ext uri="{FF2B5EF4-FFF2-40B4-BE49-F238E27FC236}">
                <a16:creationId xmlns:a16="http://schemas.microsoft.com/office/drawing/2014/main" id="{A73E2BBC-3295-6245-A038-BB451CBEF829}"/>
              </a:ext>
            </a:extLst>
          </p:cNvPr>
          <p:cNvGrpSpPr/>
          <p:nvPr/>
        </p:nvGrpSpPr>
        <p:grpSpPr>
          <a:xfrm>
            <a:off x="389698" y="301362"/>
            <a:ext cx="2164858" cy="602082"/>
            <a:chOff x="9661637" y="204641"/>
            <a:chExt cx="2165422" cy="602239"/>
          </a:xfrm>
        </p:grpSpPr>
        <p:pic>
          <p:nvPicPr>
            <p:cNvPr id="139" name="Picture 138" descr="A close up of a logo&#10;&#10;Description automatically generated">
              <a:extLst>
                <a:ext uri="{FF2B5EF4-FFF2-40B4-BE49-F238E27FC236}">
                  <a16:creationId xmlns:a16="http://schemas.microsoft.com/office/drawing/2014/main" id="{570DE2F9-F60F-B745-AF27-8DDA4E19F387}"/>
                </a:ext>
              </a:extLst>
            </p:cNvPr>
            <p:cNvPicPr>
              <a:picLocks noChangeAspect="1"/>
            </p:cNvPicPr>
            <p:nvPr/>
          </p:nvPicPr>
          <p:blipFill rotWithShape="1">
            <a:blip r:embed="rId3">
              <a:extLst>
                <a:ext uri="{28A0092B-C50C-407E-A947-70E740481C1C}">
                  <a14:useLocalDpi xmlns:a14="http://schemas.microsoft.com/office/drawing/2010/main" val="0"/>
                </a:ext>
              </a:extLst>
            </a:blip>
            <a:srcRect r="81820" b="37710"/>
            <a:stretch/>
          </p:blipFill>
          <p:spPr>
            <a:xfrm>
              <a:off x="9661637" y="338836"/>
              <a:ext cx="336624" cy="333847"/>
            </a:xfrm>
            <a:prstGeom prst="rect">
              <a:avLst/>
            </a:prstGeom>
          </p:spPr>
        </p:pic>
        <p:sp>
          <p:nvSpPr>
            <p:cNvPr id="140" name="TextBox 139">
              <a:extLst>
                <a:ext uri="{FF2B5EF4-FFF2-40B4-BE49-F238E27FC236}">
                  <a16:creationId xmlns:a16="http://schemas.microsoft.com/office/drawing/2014/main" id="{52AB73FF-77C6-2D44-B6E2-808AF4216E15}"/>
                </a:ext>
              </a:extLst>
            </p:cNvPr>
            <p:cNvSpPr txBox="1"/>
            <p:nvPr/>
          </p:nvSpPr>
          <p:spPr>
            <a:xfrm>
              <a:off x="9998260" y="204641"/>
              <a:ext cx="1828799" cy="602239"/>
            </a:xfrm>
            <a:prstGeom prst="rect">
              <a:avLst/>
            </a:prstGeom>
            <a:noFill/>
          </p:spPr>
          <p:txBody>
            <a:bodyPr wrap="square" lIns="0" tIns="0" rIns="0" bIns="0" rtlCol="0" anchor="ctr">
              <a:noAutofit/>
            </a:bodyPr>
            <a:lstStyle/>
            <a:p>
              <a:r>
                <a:rPr lang="en-US" sz="1799" b="1" dirty="0">
                  <a:solidFill>
                    <a:srgbClr val="000000"/>
                  </a:solidFill>
                  <a:latin typeface="Noto Sans" panose="020B0502040504020204" pitchFamily="34" charset="0"/>
                  <a:ea typeface="Noto Sans" panose="020B0502040504020204" pitchFamily="34" charset="0"/>
                  <a:cs typeface="Noto Sans" panose="020B0502040504020204" pitchFamily="34" charset="0"/>
                </a:rPr>
                <a:t>Test Suite</a:t>
              </a:r>
            </a:p>
          </p:txBody>
        </p:sp>
      </p:grpSp>
      <p:sp>
        <p:nvSpPr>
          <p:cNvPr id="181" name="Rectangle 180">
            <a:extLst>
              <a:ext uri="{FF2B5EF4-FFF2-40B4-BE49-F238E27FC236}">
                <a16:creationId xmlns:a16="http://schemas.microsoft.com/office/drawing/2014/main" id="{B37B2958-B670-4445-95CF-53F5004E9F02}"/>
              </a:ext>
            </a:extLst>
          </p:cNvPr>
          <p:cNvSpPr/>
          <p:nvPr/>
        </p:nvSpPr>
        <p:spPr bwMode="gray">
          <a:xfrm>
            <a:off x="2475143" y="2100387"/>
            <a:ext cx="158826" cy="158826"/>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83" name="Rectangle 182">
            <a:extLst>
              <a:ext uri="{FF2B5EF4-FFF2-40B4-BE49-F238E27FC236}">
                <a16:creationId xmlns:a16="http://schemas.microsoft.com/office/drawing/2014/main" id="{2C8C6C44-8048-C442-AE82-7D8909F82E70}"/>
              </a:ext>
            </a:extLst>
          </p:cNvPr>
          <p:cNvSpPr/>
          <p:nvPr/>
        </p:nvSpPr>
        <p:spPr bwMode="gray">
          <a:xfrm>
            <a:off x="5680884" y="2832437"/>
            <a:ext cx="158826" cy="158826"/>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223" name="Rectangle 222">
            <a:extLst>
              <a:ext uri="{FF2B5EF4-FFF2-40B4-BE49-F238E27FC236}">
                <a16:creationId xmlns:a16="http://schemas.microsoft.com/office/drawing/2014/main" id="{D489E07E-E5EA-6E4B-9D34-BD55E628DC26}"/>
              </a:ext>
            </a:extLst>
          </p:cNvPr>
          <p:cNvSpPr/>
          <p:nvPr/>
        </p:nvSpPr>
        <p:spPr>
          <a:xfrm>
            <a:off x="1087081" y="2039975"/>
            <a:ext cx="2113857" cy="697330"/>
          </a:xfrm>
          <a:prstGeom prst="rect">
            <a:avLst/>
          </a:prstGeom>
          <a:solidFill>
            <a:schemeClr val="accent1">
              <a:lumMod val="40000"/>
              <a:lumOff val="60000"/>
            </a:scheme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nSpc>
                <a:spcPct val="150000"/>
              </a:lnSpc>
            </a:pPr>
            <a:r>
              <a:rPr lang="en-US" sz="1200" b="1" dirty="0">
                <a:solidFill>
                  <a:schemeClr val="tx1"/>
                </a:solidFill>
                <a:latin typeface="Noto Sans" panose="020B0502040504020204" pitchFamily="34" charset="0"/>
                <a:ea typeface="Noto Sans" panose="020B0502040504020204" pitchFamily="34" charset="0"/>
                <a:cs typeface="Noto Sans" panose="020B0502040504020204" pitchFamily="34" charset="0"/>
              </a:rPr>
              <a:t>  Version Control System</a:t>
            </a:r>
          </a:p>
          <a:p>
            <a:pPr>
              <a:lnSpc>
                <a:spcPct val="150000"/>
              </a:lnSpc>
            </a:pPr>
            <a:r>
              <a:rPr lang="en-US" sz="1200" b="1" dirty="0">
                <a:solidFill>
                  <a:schemeClr val="tx1"/>
                </a:solidFill>
                <a:latin typeface="Noto Sans" panose="020B0502040504020204" pitchFamily="34" charset="0"/>
                <a:ea typeface="Noto Sans" panose="020B0502040504020204" pitchFamily="34" charset="0"/>
                <a:cs typeface="Noto Sans" panose="020B0502040504020204" pitchFamily="34" charset="0"/>
              </a:rPr>
              <a:t> (GIT, SVN, TFS)</a:t>
            </a:r>
          </a:p>
        </p:txBody>
      </p:sp>
      <p:sp>
        <p:nvSpPr>
          <p:cNvPr id="224" name="Rectangle 223">
            <a:extLst>
              <a:ext uri="{FF2B5EF4-FFF2-40B4-BE49-F238E27FC236}">
                <a16:creationId xmlns:a16="http://schemas.microsoft.com/office/drawing/2014/main" id="{99AF5832-7071-BF4D-BEED-76DFDBE2F279}"/>
              </a:ext>
            </a:extLst>
          </p:cNvPr>
          <p:cNvSpPr/>
          <p:nvPr/>
        </p:nvSpPr>
        <p:spPr>
          <a:xfrm>
            <a:off x="3849913" y="1882163"/>
            <a:ext cx="1433398" cy="1012954"/>
          </a:xfrm>
          <a:prstGeom prst="rect">
            <a:avLst/>
          </a:prstGeom>
          <a:solidFill>
            <a:schemeClr val="accent1">
              <a:lumMod val="40000"/>
              <a:lumOff val="60000"/>
            </a:scheme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dirty="0">
                <a:solidFill>
                  <a:schemeClr val="tx1"/>
                </a:solidFill>
                <a:latin typeface="Noto Sans SemBd" panose="020B0702040504020204" pitchFamily="34"/>
                <a:ea typeface="Noto Sans SemBd" panose="020B0702040504020204" pitchFamily="34"/>
                <a:cs typeface="Noto Sans SemBd" panose="020B0702040504020204" pitchFamily="34"/>
              </a:rPr>
              <a:t>CI/CD Tool (Jenkins, Azure DevOps, etc.)</a:t>
            </a:r>
          </a:p>
        </p:txBody>
      </p:sp>
      <p:cxnSp>
        <p:nvCxnSpPr>
          <p:cNvPr id="98" name="Straight Arrow Connector 97">
            <a:extLst>
              <a:ext uri="{FF2B5EF4-FFF2-40B4-BE49-F238E27FC236}">
                <a16:creationId xmlns:a16="http://schemas.microsoft.com/office/drawing/2014/main" id="{0A9D3912-E3B5-4DC2-A955-36B536D95E58}"/>
              </a:ext>
            </a:extLst>
          </p:cNvPr>
          <p:cNvCxnSpPr>
            <a:cxnSpLocks/>
            <a:stCxn id="223" idx="2"/>
            <a:endCxn id="178" idx="0"/>
          </p:cNvCxnSpPr>
          <p:nvPr/>
        </p:nvCxnSpPr>
        <p:spPr>
          <a:xfrm flipH="1">
            <a:off x="2128915" y="2737305"/>
            <a:ext cx="15094" cy="1070389"/>
          </a:xfrm>
          <a:prstGeom prst="straightConnector1">
            <a:avLst/>
          </a:prstGeom>
          <a:ln w="9525" cap="flat" cmpd="sng" algn="ctr">
            <a:solidFill>
              <a:schemeClr val="tx2"/>
            </a:solidFill>
            <a:prstDash val="solid"/>
            <a:round/>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7517449-609B-422C-B194-F5FE1AB89DB9}"/>
              </a:ext>
            </a:extLst>
          </p:cNvPr>
          <p:cNvSpPr txBox="1"/>
          <p:nvPr/>
        </p:nvSpPr>
        <p:spPr>
          <a:xfrm>
            <a:off x="1087081" y="3159427"/>
            <a:ext cx="1119326" cy="230772"/>
          </a:xfrm>
          <a:prstGeom prst="rect">
            <a:avLst/>
          </a:prstGeom>
          <a:noFill/>
          <a:ln w="28575">
            <a:noFill/>
            <a:miter lim="800000"/>
            <a:headEnd/>
            <a:tailEnd/>
          </a:ln>
          <a:effectLst/>
        </p:spPr>
        <p:txBody>
          <a:bodyPr wrap="square" lIns="45708" rtlCol="0" anchor="t">
            <a:spAutoFit/>
          </a:bodyPr>
          <a:lstStyle/>
          <a:p>
            <a:pPr algn="l"/>
            <a:r>
              <a:rPr lang="en-US" sz="900" dirty="0">
                <a:latin typeface="Noto Sans SemBd" panose="020B0702040504020204" pitchFamily="34"/>
                <a:ea typeface="Noto Sans SemBd" panose="020B0702040504020204" pitchFamily="34"/>
                <a:cs typeface="Noto Sans SemBd" panose="020B0702040504020204" pitchFamily="34"/>
              </a:rPr>
              <a:t>Commit Changes</a:t>
            </a:r>
          </a:p>
        </p:txBody>
      </p:sp>
      <p:sp>
        <p:nvSpPr>
          <p:cNvPr id="156" name="Rectangle 155">
            <a:extLst>
              <a:ext uri="{FF2B5EF4-FFF2-40B4-BE49-F238E27FC236}">
                <a16:creationId xmlns:a16="http://schemas.microsoft.com/office/drawing/2014/main" id="{4E765A5A-42D9-4481-BB63-D41584F18F59}"/>
              </a:ext>
            </a:extLst>
          </p:cNvPr>
          <p:cNvSpPr/>
          <p:nvPr/>
        </p:nvSpPr>
        <p:spPr>
          <a:xfrm>
            <a:off x="6995070" y="2787290"/>
            <a:ext cx="2119597" cy="346054"/>
          </a:xfrm>
          <a:prstGeom prst="rect">
            <a:avLst/>
          </a:prstGeom>
          <a:solidFill>
            <a:schemeClr val="accent4">
              <a:lumMod val="60000"/>
              <a:lumOff val="40000"/>
            </a:schemeClr>
          </a:solidFill>
          <a:ln>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dirty="0">
                <a:solidFill>
                  <a:schemeClr val="tx1"/>
                </a:solidFill>
                <a:latin typeface="Noto Sans SemBd" panose="020B0702040504020204" pitchFamily="34"/>
                <a:ea typeface="Noto Sans SemBd" panose="020B0702040504020204" pitchFamily="34"/>
                <a:cs typeface="Noto Sans SemBd" panose="020B0702040504020204" pitchFamily="34"/>
              </a:rPr>
              <a:t>Test</a:t>
            </a:r>
          </a:p>
        </p:txBody>
      </p:sp>
      <p:sp>
        <p:nvSpPr>
          <p:cNvPr id="157" name="Rectangle 156">
            <a:extLst>
              <a:ext uri="{FF2B5EF4-FFF2-40B4-BE49-F238E27FC236}">
                <a16:creationId xmlns:a16="http://schemas.microsoft.com/office/drawing/2014/main" id="{447DEC26-4F2E-4D2B-AA27-CEB2A9CC288E}"/>
              </a:ext>
            </a:extLst>
          </p:cNvPr>
          <p:cNvSpPr/>
          <p:nvPr/>
        </p:nvSpPr>
        <p:spPr>
          <a:xfrm>
            <a:off x="6978850" y="2217557"/>
            <a:ext cx="2119597" cy="346054"/>
          </a:xfrm>
          <a:prstGeom prst="rect">
            <a:avLst/>
          </a:prstGeom>
          <a:solidFill>
            <a:srgbClr val="00B050"/>
          </a:solidFill>
          <a:ln>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dirty="0">
                <a:solidFill>
                  <a:schemeClr val="tx1"/>
                </a:solidFill>
                <a:latin typeface="Noto Sans SemBd" panose="020B0702040504020204" pitchFamily="34"/>
                <a:ea typeface="Noto Sans SemBd" panose="020B0702040504020204" pitchFamily="34"/>
                <a:cs typeface="Noto Sans SemBd" panose="020B0702040504020204" pitchFamily="34"/>
              </a:rPr>
              <a:t>Production</a:t>
            </a:r>
          </a:p>
        </p:txBody>
      </p:sp>
      <p:sp>
        <p:nvSpPr>
          <p:cNvPr id="165" name="Rectangle 164">
            <a:extLst>
              <a:ext uri="{FF2B5EF4-FFF2-40B4-BE49-F238E27FC236}">
                <a16:creationId xmlns:a16="http://schemas.microsoft.com/office/drawing/2014/main" id="{F9553D17-B32A-4ABE-BA50-844095247C7F}"/>
              </a:ext>
            </a:extLst>
          </p:cNvPr>
          <p:cNvSpPr/>
          <p:nvPr/>
        </p:nvSpPr>
        <p:spPr bwMode="gray">
          <a:xfrm>
            <a:off x="11336034" y="2171538"/>
            <a:ext cx="158826" cy="158826"/>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212" name="Rectangle 211">
            <a:extLst>
              <a:ext uri="{FF2B5EF4-FFF2-40B4-BE49-F238E27FC236}">
                <a16:creationId xmlns:a16="http://schemas.microsoft.com/office/drawing/2014/main" id="{43A9A80E-906B-4C57-B4C2-A1B6DF3869B8}"/>
              </a:ext>
            </a:extLst>
          </p:cNvPr>
          <p:cNvSpPr/>
          <p:nvPr/>
        </p:nvSpPr>
        <p:spPr bwMode="gray">
          <a:xfrm>
            <a:off x="9233084" y="2388640"/>
            <a:ext cx="158826" cy="158826"/>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grpSp>
        <p:nvGrpSpPr>
          <p:cNvPr id="297" name="Group 296">
            <a:extLst>
              <a:ext uri="{FF2B5EF4-FFF2-40B4-BE49-F238E27FC236}">
                <a16:creationId xmlns:a16="http://schemas.microsoft.com/office/drawing/2014/main" id="{A14F3077-2294-4987-9705-4CD45512B43D}"/>
              </a:ext>
            </a:extLst>
          </p:cNvPr>
          <p:cNvGrpSpPr/>
          <p:nvPr/>
        </p:nvGrpSpPr>
        <p:grpSpPr>
          <a:xfrm>
            <a:off x="7862507" y="3990843"/>
            <a:ext cx="382385" cy="462871"/>
            <a:chOff x="7202245" y="3936107"/>
            <a:chExt cx="1594957" cy="1930667"/>
          </a:xfrm>
        </p:grpSpPr>
        <p:sp>
          <p:nvSpPr>
            <p:cNvPr id="298" name="Freeform 146">
              <a:extLst>
                <a:ext uri="{FF2B5EF4-FFF2-40B4-BE49-F238E27FC236}">
                  <a16:creationId xmlns:a16="http://schemas.microsoft.com/office/drawing/2014/main" id="{E20C603E-3BF0-4758-96F6-58C3D7385958}"/>
                </a:ext>
              </a:extLst>
            </p:cNvPr>
            <p:cNvSpPr>
              <a:spLocks noChangeAspect="1"/>
            </p:cNvSpPr>
            <p:nvPr/>
          </p:nvSpPr>
          <p:spPr>
            <a:xfrm>
              <a:off x="7202245" y="4626255"/>
              <a:ext cx="1594957" cy="1240519"/>
            </a:xfrm>
            <a:custGeom>
              <a:avLst/>
              <a:gdLst>
                <a:gd name="connsiteX0" fmla="*/ 355778 w 2305400"/>
                <a:gd name="connsiteY0" fmla="*/ 0 h 1793085"/>
                <a:gd name="connsiteX1" fmla="*/ 925010 w 2305400"/>
                <a:gd name="connsiteY1" fmla="*/ 0 h 1793085"/>
                <a:gd name="connsiteX2" fmla="*/ 1053081 w 2305400"/>
                <a:gd name="connsiteY2" fmla="*/ 128078 h 1793085"/>
                <a:gd name="connsiteX3" fmla="*/ 925010 w 2305400"/>
                <a:gd name="connsiteY3" fmla="*/ 256158 h 1793085"/>
                <a:gd name="connsiteX4" fmla="*/ 355778 w 2305400"/>
                <a:gd name="connsiteY4" fmla="*/ 256158 h 1793085"/>
                <a:gd name="connsiteX5" fmla="*/ 256150 w 2305400"/>
                <a:gd name="connsiteY5" fmla="*/ 384236 h 1793085"/>
                <a:gd name="connsiteX6" fmla="*/ 256150 w 2305400"/>
                <a:gd name="connsiteY6" fmla="*/ 1408849 h 1793085"/>
                <a:gd name="connsiteX7" fmla="*/ 355778 w 2305400"/>
                <a:gd name="connsiteY7" fmla="*/ 1536936 h 1793085"/>
                <a:gd name="connsiteX8" fmla="*/ 1949631 w 2305400"/>
                <a:gd name="connsiteY8" fmla="*/ 1536936 h 1793085"/>
                <a:gd name="connsiteX9" fmla="*/ 2049251 w 2305400"/>
                <a:gd name="connsiteY9" fmla="*/ 1408849 h 1793085"/>
                <a:gd name="connsiteX10" fmla="*/ 2049251 w 2305400"/>
                <a:gd name="connsiteY10" fmla="*/ 384236 h 1793085"/>
                <a:gd name="connsiteX11" fmla="*/ 1949631 w 2305400"/>
                <a:gd name="connsiteY11" fmla="*/ 256158 h 1793085"/>
                <a:gd name="connsiteX12" fmla="*/ 1380399 w 2305400"/>
                <a:gd name="connsiteY12" fmla="*/ 256158 h 1793085"/>
                <a:gd name="connsiteX13" fmla="*/ 1252319 w 2305400"/>
                <a:gd name="connsiteY13" fmla="*/ 128078 h 1793085"/>
                <a:gd name="connsiteX14" fmla="*/ 1380399 w 2305400"/>
                <a:gd name="connsiteY14" fmla="*/ 0 h 1793085"/>
                <a:gd name="connsiteX15" fmla="*/ 1949631 w 2305400"/>
                <a:gd name="connsiteY15" fmla="*/ 0 h 1793085"/>
                <a:gd name="connsiteX16" fmla="*/ 2305400 w 2305400"/>
                <a:gd name="connsiteY16" fmla="*/ 384236 h 1793085"/>
                <a:gd name="connsiteX17" fmla="*/ 2305400 w 2305400"/>
                <a:gd name="connsiteY17" fmla="*/ 1408849 h 1793085"/>
                <a:gd name="connsiteX18" fmla="*/ 1949631 w 2305400"/>
                <a:gd name="connsiteY18" fmla="*/ 1793085 h 1793085"/>
                <a:gd name="connsiteX19" fmla="*/ 355778 w 2305400"/>
                <a:gd name="connsiteY19" fmla="*/ 1793085 h 1793085"/>
                <a:gd name="connsiteX20" fmla="*/ 0 w 2305400"/>
                <a:gd name="connsiteY20" fmla="*/ 1408849 h 1793085"/>
                <a:gd name="connsiteX21" fmla="*/ 0 w 2305400"/>
                <a:gd name="connsiteY21" fmla="*/ 384236 h 1793085"/>
                <a:gd name="connsiteX22" fmla="*/ 355778 w 2305400"/>
                <a:gd name="connsiteY22" fmla="*/ 0 h 179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5400" h="1793085">
                  <a:moveTo>
                    <a:pt x="355778" y="0"/>
                  </a:moveTo>
                  <a:lnTo>
                    <a:pt x="925010" y="0"/>
                  </a:lnTo>
                  <a:cubicBezTo>
                    <a:pt x="995744" y="0"/>
                    <a:pt x="1053081" y="57337"/>
                    <a:pt x="1053081" y="128078"/>
                  </a:cubicBezTo>
                  <a:cubicBezTo>
                    <a:pt x="1053081" y="198812"/>
                    <a:pt x="995744" y="256158"/>
                    <a:pt x="925010" y="256158"/>
                  </a:cubicBezTo>
                  <a:lnTo>
                    <a:pt x="355778" y="256158"/>
                  </a:lnTo>
                  <a:cubicBezTo>
                    <a:pt x="304327" y="256158"/>
                    <a:pt x="256150" y="310361"/>
                    <a:pt x="256150" y="384236"/>
                  </a:cubicBezTo>
                  <a:lnTo>
                    <a:pt x="256150" y="1408849"/>
                  </a:lnTo>
                  <a:cubicBezTo>
                    <a:pt x="256150" y="1482724"/>
                    <a:pt x="304327" y="1536936"/>
                    <a:pt x="355778" y="1536936"/>
                  </a:cubicBezTo>
                  <a:lnTo>
                    <a:pt x="1949631" y="1536936"/>
                  </a:lnTo>
                  <a:cubicBezTo>
                    <a:pt x="2001066" y="1536936"/>
                    <a:pt x="2049251" y="1482724"/>
                    <a:pt x="2049251" y="1408849"/>
                  </a:cubicBezTo>
                  <a:lnTo>
                    <a:pt x="2049251" y="384236"/>
                  </a:lnTo>
                  <a:cubicBezTo>
                    <a:pt x="2049251" y="310361"/>
                    <a:pt x="2001066" y="256158"/>
                    <a:pt x="1949631" y="256158"/>
                  </a:cubicBezTo>
                  <a:lnTo>
                    <a:pt x="1380399" y="256158"/>
                  </a:lnTo>
                  <a:cubicBezTo>
                    <a:pt x="1309657" y="256158"/>
                    <a:pt x="1252319" y="198812"/>
                    <a:pt x="1252319" y="128078"/>
                  </a:cubicBezTo>
                  <a:cubicBezTo>
                    <a:pt x="1252319" y="57337"/>
                    <a:pt x="1309657" y="0"/>
                    <a:pt x="1380399" y="0"/>
                  </a:cubicBezTo>
                  <a:lnTo>
                    <a:pt x="1949631" y="0"/>
                  </a:lnTo>
                  <a:cubicBezTo>
                    <a:pt x="2149699" y="0"/>
                    <a:pt x="2305400" y="175169"/>
                    <a:pt x="2305400" y="384236"/>
                  </a:cubicBezTo>
                  <a:lnTo>
                    <a:pt x="2305400" y="1408849"/>
                  </a:lnTo>
                  <a:cubicBezTo>
                    <a:pt x="2305400" y="1617931"/>
                    <a:pt x="2149699" y="1793085"/>
                    <a:pt x="1949631" y="1793085"/>
                  </a:cubicBezTo>
                  <a:lnTo>
                    <a:pt x="355778" y="1793085"/>
                  </a:lnTo>
                  <a:cubicBezTo>
                    <a:pt x="155701" y="1793085"/>
                    <a:pt x="0" y="1617931"/>
                    <a:pt x="0" y="1408849"/>
                  </a:cubicBezTo>
                  <a:lnTo>
                    <a:pt x="0" y="384236"/>
                  </a:lnTo>
                  <a:cubicBezTo>
                    <a:pt x="0" y="175169"/>
                    <a:pt x="155701" y="0"/>
                    <a:pt x="355778"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299" name="Freeform: Shape 204">
              <a:extLst>
                <a:ext uri="{FF2B5EF4-FFF2-40B4-BE49-F238E27FC236}">
                  <a16:creationId xmlns:a16="http://schemas.microsoft.com/office/drawing/2014/main" id="{201C96CB-B7ED-4754-B062-916D84B12B2A}"/>
                </a:ext>
              </a:extLst>
            </p:cNvPr>
            <p:cNvSpPr/>
            <p:nvPr/>
          </p:nvSpPr>
          <p:spPr>
            <a:xfrm>
              <a:off x="7757820" y="3936107"/>
              <a:ext cx="483802" cy="645070"/>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sp>
          <p:nvSpPr>
            <p:cNvPr id="300" name="Freeform 148">
              <a:extLst>
                <a:ext uri="{FF2B5EF4-FFF2-40B4-BE49-F238E27FC236}">
                  <a16:creationId xmlns:a16="http://schemas.microsoft.com/office/drawing/2014/main" id="{D9E14801-666E-4DC3-A907-5504E2AE7FF7}"/>
                </a:ext>
              </a:extLst>
            </p:cNvPr>
            <p:cNvSpPr/>
            <p:nvPr/>
          </p:nvSpPr>
          <p:spPr>
            <a:xfrm>
              <a:off x="7632566" y="4875032"/>
              <a:ext cx="734310" cy="735089"/>
            </a:xfrm>
            <a:custGeom>
              <a:avLst/>
              <a:gdLst>
                <a:gd name="connsiteX0" fmla="*/ 1423670 w 4213829"/>
                <a:gd name="connsiteY0" fmla="*/ 261575 h 4218308"/>
                <a:gd name="connsiteX1" fmla="*/ 261575 w 4213829"/>
                <a:gd name="connsiteY1" fmla="*/ 1423670 h 4218308"/>
                <a:gd name="connsiteX2" fmla="*/ 1423670 w 4213829"/>
                <a:gd name="connsiteY2" fmla="*/ 2585764 h 4218308"/>
                <a:gd name="connsiteX3" fmla="*/ 2585764 w 4213829"/>
                <a:gd name="connsiteY3" fmla="*/ 1423670 h 4218308"/>
                <a:gd name="connsiteX4" fmla="*/ 1423670 w 4213829"/>
                <a:gd name="connsiteY4" fmla="*/ 261575 h 4218308"/>
                <a:gd name="connsiteX5" fmla="*/ 1423670 w 4213829"/>
                <a:gd name="connsiteY5" fmla="*/ 0 h 4218308"/>
                <a:gd name="connsiteX6" fmla="*/ 2847339 w 4213829"/>
                <a:gd name="connsiteY6" fmla="*/ 1423670 h 4218308"/>
                <a:gd name="connsiteX7" fmla="*/ 2522242 w 4213829"/>
                <a:gd name="connsiteY7" fmla="*/ 2329256 h 4218308"/>
                <a:gd name="connsiteX8" fmla="*/ 2519967 w 4213829"/>
                <a:gd name="connsiteY8" fmla="*/ 2331759 h 4218308"/>
                <a:gd name="connsiteX9" fmla="*/ 2861689 w 4213829"/>
                <a:gd name="connsiteY9" fmla="*/ 2660444 h 4218308"/>
                <a:gd name="connsiteX10" fmla="*/ 2887661 w 4213829"/>
                <a:gd name="connsiteY10" fmla="*/ 2642975 h 4218308"/>
                <a:gd name="connsiteX11" fmla="*/ 2962423 w 4213829"/>
                <a:gd name="connsiteY11" fmla="*/ 2627967 h 4218308"/>
                <a:gd name="connsiteX12" fmla="*/ 3103416 w 4213829"/>
                <a:gd name="connsiteY12" fmla="*/ 2685394 h 4218308"/>
                <a:gd name="connsiteX13" fmla="*/ 3942944 w 4213829"/>
                <a:gd name="connsiteY13" fmla="*/ 3515047 h 4218308"/>
                <a:gd name="connsiteX14" fmla="*/ 3946541 w 4213829"/>
                <a:gd name="connsiteY14" fmla="*/ 3520395 h 4218308"/>
                <a:gd name="connsiteX15" fmla="*/ 4197335 w 4213829"/>
                <a:gd name="connsiteY15" fmla="*/ 3768238 h 4218308"/>
                <a:gd name="connsiteX16" fmla="*/ 4197799 w 4213829"/>
                <a:gd name="connsiteY16" fmla="*/ 3846751 h 4218308"/>
                <a:gd name="connsiteX17" fmla="*/ 3846912 w 4213829"/>
                <a:gd name="connsiteY17" fmla="*/ 4201815 h 4218308"/>
                <a:gd name="connsiteX18" fmla="*/ 3768399 w 4213829"/>
                <a:gd name="connsiteY18" fmla="*/ 4202279 h 4218308"/>
                <a:gd name="connsiteX19" fmla="*/ 2724889 w 4213829"/>
                <a:gd name="connsiteY19" fmla="*/ 3171043 h 4218308"/>
                <a:gd name="connsiteX20" fmla="*/ 2721294 w 4213829"/>
                <a:gd name="connsiteY20" fmla="*/ 3165698 h 4218308"/>
                <a:gd name="connsiteX21" fmla="*/ 2674481 w 4213829"/>
                <a:gd name="connsiteY21" fmla="*/ 3119435 h 4218308"/>
                <a:gd name="connsiteX22" fmla="*/ 2629512 w 4213829"/>
                <a:gd name="connsiteY22" fmla="*/ 2904197 h 4218308"/>
                <a:gd name="connsiteX23" fmla="*/ 2652838 w 4213829"/>
                <a:gd name="connsiteY23" fmla="*/ 2868615 h 4218308"/>
                <a:gd name="connsiteX24" fmla="*/ 2308704 w 4213829"/>
                <a:gd name="connsiteY24" fmla="*/ 2537611 h 4218308"/>
                <a:gd name="connsiteX25" fmla="*/ 2219657 w 4213829"/>
                <a:gd name="connsiteY25" fmla="*/ 2604199 h 4218308"/>
                <a:gd name="connsiteX26" fmla="*/ 1423670 w 4213829"/>
                <a:gd name="connsiteY26" fmla="*/ 2847339 h 4218308"/>
                <a:gd name="connsiteX27" fmla="*/ 0 w 4213829"/>
                <a:gd name="connsiteY27" fmla="*/ 1423670 h 4218308"/>
                <a:gd name="connsiteX28" fmla="*/ 1423670 w 4213829"/>
                <a:gd name="connsiteY28" fmla="*/ 0 h 421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13829" h="4218308">
                  <a:moveTo>
                    <a:pt x="1423670" y="261575"/>
                  </a:moveTo>
                  <a:cubicBezTo>
                    <a:pt x="781862" y="261575"/>
                    <a:pt x="261575" y="781862"/>
                    <a:pt x="261575" y="1423670"/>
                  </a:cubicBezTo>
                  <a:cubicBezTo>
                    <a:pt x="261575" y="2065478"/>
                    <a:pt x="781862" y="2585764"/>
                    <a:pt x="1423670" y="2585764"/>
                  </a:cubicBezTo>
                  <a:cubicBezTo>
                    <a:pt x="2065478" y="2585764"/>
                    <a:pt x="2585764" y="2065478"/>
                    <a:pt x="2585764" y="1423670"/>
                  </a:cubicBezTo>
                  <a:cubicBezTo>
                    <a:pt x="2585764" y="781862"/>
                    <a:pt x="2065478" y="261575"/>
                    <a:pt x="1423670" y="261575"/>
                  </a:cubicBezTo>
                  <a:close/>
                  <a:moveTo>
                    <a:pt x="1423670" y="0"/>
                  </a:moveTo>
                  <a:cubicBezTo>
                    <a:pt x="2209940" y="0"/>
                    <a:pt x="2847339" y="637399"/>
                    <a:pt x="2847339" y="1423670"/>
                  </a:cubicBezTo>
                  <a:cubicBezTo>
                    <a:pt x="2847339" y="1767663"/>
                    <a:pt x="2725337" y="2083162"/>
                    <a:pt x="2522242" y="2329256"/>
                  </a:cubicBezTo>
                  <a:lnTo>
                    <a:pt x="2519967" y="2331759"/>
                  </a:lnTo>
                  <a:lnTo>
                    <a:pt x="2861689" y="2660444"/>
                  </a:lnTo>
                  <a:lnTo>
                    <a:pt x="2887661" y="2642975"/>
                  </a:lnTo>
                  <a:cubicBezTo>
                    <a:pt x="2911548" y="2633124"/>
                    <a:pt x="2936971" y="2628118"/>
                    <a:pt x="2962423" y="2627967"/>
                  </a:cubicBezTo>
                  <a:cubicBezTo>
                    <a:pt x="3013328" y="2627667"/>
                    <a:pt x="3064348" y="2646786"/>
                    <a:pt x="3103416" y="2685394"/>
                  </a:cubicBezTo>
                  <a:lnTo>
                    <a:pt x="3942944" y="3515047"/>
                  </a:lnTo>
                  <a:lnTo>
                    <a:pt x="3946541" y="3520395"/>
                  </a:lnTo>
                  <a:lnTo>
                    <a:pt x="4197335" y="3768238"/>
                  </a:lnTo>
                  <a:cubicBezTo>
                    <a:pt x="4219145" y="3789792"/>
                    <a:pt x="4219353" y="3824943"/>
                    <a:pt x="4197799" y="3846751"/>
                  </a:cubicBezTo>
                  <a:lnTo>
                    <a:pt x="3846912" y="4201815"/>
                  </a:lnTo>
                  <a:cubicBezTo>
                    <a:pt x="3825360" y="4223624"/>
                    <a:pt x="3790209" y="4223832"/>
                    <a:pt x="3768399" y="4202279"/>
                  </a:cubicBezTo>
                  <a:lnTo>
                    <a:pt x="2724889" y="3171043"/>
                  </a:lnTo>
                  <a:lnTo>
                    <a:pt x="2721294" y="3165698"/>
                  </a:lnTo>
                  <a:lnTo>
                    <a:pt x="2674481" y="3119435"/>
                  </a:lnTo>
                  <a:cubicBezTo>
                    <a:pt x="2615878" y="3061521"/>
                    <a:pt x="2600808" y="2976201"/>
                    <a:pt x="2629512" y="2904197"/>
                  </a:cubicBezTo>
                  <a:lnTo>
                    <a:pt x="2652838" y="2868615"/>
                  </a:lnTo>
                  <a:lnTo>
                    <a:pt x="2308704" y="2537611"/>
                  </a:lnTo>
                  <a:lnTo>
                    <a:pt x="2219657" y="2604199"/>
                  </a:lnTo>
                  <a:cubicBezTo>
                    <a:pt x="1992438" y="2757705"/>
                    <a:pt x="1718521" y="2847339"/>
                    <a:pt x="1423670" y="2847339"/>
                  </a:cubicBezTo>
                  <a:cubicBezTo>
                    <a:pt x="637399" y="2847339"/>
                    <a:pt x="0" y="2209940"/>
                    <a:pt x="0" y="1423670"/>
                  </a:cubicBezTo>
                  <a:cubicBezTo>
                    <a:pt x="0" y="637399"/>
                    <a:pt x="637399" y="0"/>
                    <a:pt x="1423670" y="0"/>
                  </a:cubicBezTo>
                  <a:close/>
                </a:path>
              </a:pathLst>
            </a:cu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799" dirty="0">
                <a:solidFill>
                  <a:srgbClr val="FFFFFF"/>
                </a:solidFill>
                <a:latin typeface="Arial"/>
              </a:endParaRPr>
            </a:p>
          </p:txBody>
        </p:sp>
      </p:grpSp>
      <p:grpSp>
        <p:nvGrpSpPr>
          <p:cNvPr id="13" name="Group 12">
            <a:extLst>
              <a:ext uri="{FF2B5EF4-FFF2-40B4-BE49-F238E27FC236}">
                <a16:creationId xmlns:a16="http://schemas.microsoft.com/office/drawing/2014/main" id="{3CE3E274-3F0C-4C6A-9625-08A7BB751094}"/>
              </a:ext>
            </a:extLst>
          </p:cNvPr>
          <p:cNvGrpSpPr/>
          <p:nvPr/>
        </p:nvGrpSpPr>
        <p:grpSpPr>
          <a:xfrm>
            <a:off x="9613067" y="1981946"/>
            <a:ext cx="1966310" cy="813388"/>
            <a:chOff x="9325155" y="413623"/>
            <a:chExt cx="1966822" cy="813600"/>
          </a:xfrm>
        </p:grpSpPr>
        <p:sp>
          <p:nvSpPr>
            <p:cNvPr id="230" name="TextBox 229">
              <a:extLst>
                <a:ext uri="{FF2B5EF4-FFF2-40B4-BE49-F238E27FC236}">
                  <a16:creationId xmlns:a16="http://schemas.microsoft.com/office/drawing/2014/main" id="{7A72E92F-DC72-9343-AE7F-A00EBD003040}"/>
                </a:ext>
              </a:extLst>
            </p:cNvPr>
            <p:cNvSpPr txBox="1"/>
            <p:nvPr/>
          </p:nvSpPr>
          <p:spPr>
            <a:xfrm>
              <a:off x="9841771" y="903218"/>
              <a:ext cx="883896" cy="230832"/>
            </a:xfrm>
            <a:prstGeom prst="rect">
              <a:avLst/>
            </a:prstGeom>
            <a:noFill/>
            <a:ln w="28575">
              <a:noFill/>
              <a:miter lim="800000"/>
              <a:headEnd/>
              <a:tailEnd/>
            </a:ln>
            <a:effectLst/>
          </p:spPr>
          <p:txBody>
            <a:bodyPr wrap="none" lIns="45708" rtlCol="0" anchor="ctr">
              <a:spAutoFit/>
            </a:bodyPr>
            <a:lstStyle/>
            <a:p>
              <a:r>
                <a:rPr lang="en-US" sz="900" b="1" dirty="0">
                  <a:solidFill>
                    <a:srgbClr val="000000"/>
                  </a:solidFill>
                  <a:latin typeface="Noto Sans SemBd" panose="020B0702040504020204" pitchFamily="34"/>
                  <a:ea typeface="Noto Sans SemBd" panose="020B0702040504020204" pitchFamily="34"/>
                  <a:cs typeface="Noto Sans SemBd" panose="020B0702040504020204" pitchFamily="34"/>
                </a:rPr>
                <a:t>Functional Bots</a:t>
              </a:r>
            </a:p>
          </p:txBody>
        </p:sp>
        <p:grpSp>
          <p:nvGrpSpPr>
            <p:cNvPr id="237" name="Group 236">
              <a:extLst>
                <a:ext uri="{FF2B5EF4-FFF2-40B4-BE49-F238E27FC236}">
                  <a16:creationId xmlns:a16="http://schemas.microsoft.com/office/drawing/2014/main" id="{A81C8F33-5BF1-8441-968C-AE4F4A2DCFA8}"/>
                </a:ext>
              </a:extLst>
            </p:cNvPr>
            <p:cNvGrpSpPr/>
            <p:nvPr/>
          </p:nvGrpSpPr>
          <p:grpSpPr>
            <a:xfrm>
              <a:off x="9661970" y="554505"/>
              <a:ext cx="215268" cy="260578"/>
              <a:chOff x="9568115" y="2907901"/>
              <a:chExt cx="293915" cy="355779"/>
            </a:xfrm>
          </p:grpSpPr>
          <p:sp>
            <p:nvSpPr>
              <p:cNvPr id="238" name="Freeform 213">
                <a:extLst>
                  <a:ext uri="{FF2B5EF4-FFF2-40B4-BE49-F238E27FC236}">
                    <a16:creationId xmlns:a16="http://schemas.microsoft.com/office/drawing/2014/main" id="{1F8D47C2-CDA7-C345-BB32-BC1C626DBCC3}"/>
                  </a:ext>
                </a:extLst>
              </p:cNvPr>
              <p:cNvSpPr>
                <a:spLocks noChangeAspect="1"/>
              </p:cNvSpPr>
              <p:nvPr/>
            </p:nvSpPr>
            <p:spPr>
              <a:xfrm>
                <a:off x="9568115" y="3035080"/>
                <a:ext cx="293915"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239" name="Freeform: Shape 204">
                <a:extLst>
                  <a:ext uri="{FF2B5EF4-FFF2-40B4-BE49-F238E27FC236}">
                    <a16:creationId xmlns:a16="http://schemas.microsoft.com/office/drawing/2014/main" id="{482F7487-10A4-B24E-930B-C2737A33E58C}"/>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grpSp>
        <p:grpSp>
          <p:nvGrpSpPr>
            <p:cNvPr id="339" name="Group 338">
              <a:extLst>
                <a:ext uri="{FF2B5EF4-FFF2-40B4-BE49-F238E27FC236}">
                  <a16:creationId xmlns:a16="http://schemas.microsoft.com/office/drawing/2014/main" id="{2A6234C0-BD49-4696-B33F-7E3759C7DBB1}"/>
                </a:ext>
              </a:extLst>
            </p:cNvPr>
            <p:cNvGrpSpPr/>
            <p:nvPr/>
          </p:nvGrpSpPr>
          <p:grpSpPr>
            <a:xfrm>
              <a:off x="10064274" y="554505"/>
              <a:ext cx="215268" cy="260578"/>
              <a:chOff x="9568115" y="2907901"/>
              <a:chExt cx="293915" cy="355779"/>
            </a:xfrm>
          </p:grpSpPr>
          <p:sp>
            <p:nvSpPr>
              <p:cNvPr id="340" name="Freeform 213">
                <a:extLst>
                  <a:ext uri="{FF2B5EF4-FFF2-40B4-BE49-F238E27FC236}">
                    <a16:creationId xmlns:a16="http://schemas.microsoft.com/office/drawing/2014/main" id="{CB7CB41E-E3AA-4C91-B159-FAFD2FD27B3C}"/>
                  </a:ext>
                </a:extLst>
              </p:cNvPr>
              <p:cNvSpPr>
                <a:spLocks noChangeAspect="1"/>
              </p:cNvSpPr>
              <p:nvPr/>
            </p:nvSpPr>
            <p:spPr>
              <a:xfrm>
                <a:off x="9568115" y="3035080"/>
                <a:ext cx="293915"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341" name="Freeform: Shape 204">
                <a:extLst>
                  <a:ext uri="{FF2B5EF4-FFF2-40B4-BE49-F238E27FC236}">
                    <a16:creationId xmlns:a16="http://schemas.microsoft.com/office/drawing/2014/main" id="{AC95CDFE-25AC-4846-80AD-428CDD76510A}"/>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grpSp>
        <p:grpSp>
          <p:nvGrpSpPr>
            <p:cNvPr id="342" name="Group 341">
              <a:extLst>
                <a:ext uri="{FF2B5EF4-FFF2-40B4-BE49-F238E27FC236}">
                  <a16:creationId xmlns:a16="http://schemas.microsoft.com/office/drawing/2014/main" id="{16562DEA-02B5-4344-8667-AC4116D3A7EE}"/>
                </a:ext>
              </a:extLst>
            </p:cNvPr>
            <p:cNvGrpSpPr/>
            <p:nvPr/>
          </p:nvGrpSpPr>
          <p:grpSpPr>
            <a:xfrm>
              <a:off x="10464607" y="557855"/>
              <a:ext cx="215268" cy="260578"/>
              <a:chOff x="9568115" y="2907901"/>
              <a:chExt cx="293915" cy="355779"/>
            </a:xfrm>
          </p:grpSpPr>
          <p:sp>
            <p:nvSpPr>
              <p:cNvPr id="343" name="Freeform 213">
                <a:extLst>
                  <a:ext uri="{FF2B5EF4-FFF2-40B4-BE49-F238E27FC236}">
                    <a16:creationId xmlns:a16="http://schemas.microsoft.com/office/drawing/2014/main" id="{FAB3DDB0-EF5C-4EF3-895F-E815B6B35AA8}"/>
                  </a:ext>
                </a:extLst>
              </p:cNvPr>
              <p:cNvSpPr>
                <a:spLocks noChangeAspect="1"/>
              </p:cNvSpPr>
              <p:nvPr/>
            </p:nvSpPr>
            <p:spPr>
              <a:xfrm>
                <a:off x="9568115" y="3035080"/>
                <a:ext cx="293915"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344" name="Freeform: Shape 204">
                <a:extLst>
                  <a:ext uri="{FF2B5EF4-FFF2-40B4-BE49-F238E27FC236}">
                    <a16:creationId xmlns:a16="http://schemas.microsoft.com/office/drawing/2014/main" id="{169F9AC7-C5C8-4027-9487-4A08656E38EA}"/>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grpSp>
        <p:grpSp>
          <p:nvGrpSpPr>
            <p:cNvPr id="345" name="Group 344">
              <a:extLst>
                <a:ext uri="{FF2B5EF4-FFF2-40B4-BE49-F238E27FC236}">
                  <a16:creationId xmlns:a16="http://schemas.microsoft.com/office/drawing/2014/main" id="{A66B3ADB-BB80-4963-92D0-76076AD67682}"/>
                </a:ext>
              </a:extLst>
            </p:cNvPr>
            <p:cNvGrpSpPr/>
            <p:nvPr/>
          </p:nvGrpSpPr>
          <p:grpSpPr>
            <a:xfrm>
              <a:off x="10864940" y="562535"/>
              <a:ext cx="215268" cy="260578"/>
              <a:chOff x="9568115" y="2907901"/>
              <a:chExt cx="293915" cy="355779"/>
            </a:xfrm>
          </p:grpSpPr>
          <p:sp>
            <p:nvSpPr>
              <p:cNvPr id="346" name="Freeform 213">
                <a:extLst>
                  <a:ext uri="{FF2B5EF4-FFF2-40B4-BE49-F238E27FC236}">
                    <a16:creationId xmlns:a16="http://schemas.microsoft.com/office/drawing/2014/main" id="{91944CD7-55F9-4F16-8F4C-27408F6C7114}"/>
                  </a:ext>
                </a:extLst>
              </p:cNvPr>
              <p:cNvSpPr>
                <a:spLocks noChangeAspect="1"/>
              </p:cNvSpPr>
              <p:nvPr/>
            </p:nvSpPr>
            <p:spPr>
              <a:xfrm>
                <a:off x="9568115" y="3035080"/>
                <a:ext cx="293915"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347" name="Freeform: Shape 204">
                <a:extLst>
                  <a:ext uri="{FF2B5EF4-FFF2-40B4-BE49-F238E27FC236}">
                    <a16:creationId xmlns:a16="http://schemas.microsoft.com/office/drawing/2014/main" id="{2F500C33-6980-4E03-8AB1-AD7B2815F46E}"/>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grpSp>
        <p:sp>
          <p:nvSpPr>
            <p:cNvPr id="348" name="Rectangle 347">
              <a:extLst>
                <a:ext uri="{FF2B5EF4-FFF2-40B4-BE49-F238E27FC236}">
                  <a16:creationId xmlns:a16="http://schemas.microsoft.com/office/drawing/2014/main" id="{6DE842E3-312E-4DEE-99D7-5A6659BFDAEC}"/>
                </a:ext>
              </a:extLst>
            </p:cNvPr>
            <p:cNvSpPr/>
            <p:nvPr/>
          </p:nvSpPr>
          <p:spPr bwMode="gray">
            <a:xfrm>
              <a:off x="9325155" y="413623"/>
              <a:ext cx="1966822" cy="813600"/>
            </a:xfrm>
            <a:prstGeom prst="rect">
              <a:avLst/>
            </a:prstGeom>
            <a:noFill/>
            <a:ln w="28575">
              <a:solidFill>
                <a:schemeClr val="accent3"/>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grpSp>
      <p:pic>
        <p:nvPicPr>
          <p:cNvPr id="93" name="Picture 6" descr="Ui Orchestrator Logo">
            <a:extLst>
              <a:ext uri="{FF2B5EF4-FFF2-40B4-BE49-F238E27FC236}">
                <a16:creationId xmlns:a16="http://schemas.microsoft.com/office/drawing/2014/main" id="{164C8381-8703-432D-BB66-A48AAEE049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8064" y="1848273"/>
            <a:ext cx="1681508" cy="178660"/>
          </a:xfrm>
          <a:prstGeom prst="rect">
            <a:avLst/>
          </a:prstGeom>
          <a:noFill/>
          <a:extLst>
            <a:ext uri="{909E8E84-426E-40DD-AFC4-6F175D3DCCD1}">
              <a14:hiddenFill xmlns:a14="http://schemas.microsoft.com/office/drawing/2010/main">
                <a:solidFill>
                  <a:srgbClr val="FFFFFF"/>
                </a:solidFill>
              </a14:hiddenFill>
            </a:ext>
          </a:extLst>
        </p:spPr>
      </p:pic>
      <p:grpSp>
        <p:nvGrpSpPr>
          <p:cNvPr id="227" name="Group 226">
            <a:extLst>
              <a:ext uri="{FF2B5EF4-FFF2-40B4-BE49-F238E27FC236}">
                <a16:creationId xmlns:a16="http://schemas.microsoft.com/office/drawing/2014/main" id="{12E39C17-1A26-4CAC-8F48-4FDBC23F706C}"/>
              </a:ext>
            </a:extLst>
          </p:cNvPr>
          <p:cNvGrpSpPr/>
          <p:nvPr/>
        </p:nvGrpSpPr>
        <p:grpSpPr>
          <a:xfrm>
            <a:off x="4167871" y="3784597"/>
            <a:ext cx="2101705" cy="1128521"/>
            <a:chOff x="380452" y="2633861"/>
            <a:chExt cx="2102252" cy="1128815"/>
          </a:xfrm>
        </p:grpSpPr>
        <p:grpSp>
          <p:nvGrpSpPr>
            <p:cNvPr id="95" name="Group 94">
              <a:extLst>
                <a:ext uri="{FF2B5EF4-FFF2-40B4-BE49-F238E27FC236}">
                  <a16:creationId xmlns:a16="http://schemas.microsoft.com/office/drawing/2014/main" id="{2AE0280B-C48D-45B2-A898-4CA81A837127}"/>
                </a:ext>
              </a:extLst>
            </p:cNvPr>
            <p:cNvGrpSpPr/>
            <p:nvPr/>
          </p:nvGrpSpPr>
          <p:grpSpPr>
            <a:xfrm>
              <a:off x="380452" y="2633861"/>
              <a:ext cx="2102252" cy="1074771"/>
              <a:chOff x="9280913" y="231852"/>
              <a:chExt cx="2102252" cy="1074771"/>
            </a:xfrm>
          </p:grpSpPr>
          <p:sp>
            <p:nvSpPr>
              <p:cNvPr id="96" name="Freeform 205">
                <a:extLst>
                  <a:ext uri="{FF2B5EF4-FFF2-40B4-BE49-F238E27FC236}">
                    <a16:creationId xmlns:a16="http://schemas.microsoft.com/office/drawing/2014/main" id="{069B2006-446D-47D9-9BDB-E91DE4B31DCA}"/>
                  </a:ext>
                </a:extLst>
              </p:cNvPr>
              <p:cNvSpPr/>
              <p:nvPr/>
            </p:nvSpPr>
            <p:spPr>
              <a:xfrm rot="4917579">
                <a:off x="10887890" y="910303"/>
                <a:ext cx="344525" cy="351551"/>
              </a:xfrm>
              <a:custGeom>
                <a:avLst/>
                <a:gdLst>
                  <a:gd name="connsiteX0" fmla="*/ 471807 w 4438738"/>
                  <a:gd name="connsiteY0" fmla="*/ 2139678 h 4529262"/>
                  <a:gd name="connsiteX1" fmla="*/ 471719 w 4438738"/>
                  <a:gd name="connsiteY1" fmla="*/ 2140654 h 4529262"/>
                  <a:gd name="connsiteX2" fmla="*/ 2300767 w 4438738"/>
                  <a:gd name="connsiteY2" fmla="*/ 2399024 h 4529262"/>
                  <a:gd name="connsiteX3" fmla="*/ 2265680 w 4438738"/>
                  <a:gd name="connsiteY3" fmla="*/ 2647412 h 4529262"/>
                  <a:gd name="connsiteX4" fmla="*/ 455273 w 4438738"/>
                  <a:gd name="connsiteY4" fmla="*/ 2391676 h 4529262"/>
                  <a:gd name="connsiteX5" fmla="*/ 456548 w 4438738"/>
                  <a:gd name="connsiteY5" fmla="*/ 2516536 h 4529262"/>
                  <a:gd name="connsiteX6" fmla="*/ 2043963 w 4438738"/>
                  <a:gd name="connsiteY6" fmla="*/ 4242395 h 4529262"/>
                  <a:gd name="connsiteX7" fmla="*/ 4137039 w 4438738"/>
                  <a:gd name="connsiteY7" fmla="*/ 2657426 h 4529262"/>
                  <a:gd name="connsiteX8" fmla="*/ 2928929 w 4438738"/>
                  <a:gd name="connsiteY8" fmla="*/ 644340 h 4529262"/>
                  <a:gd name="connsiteX9" fmla="*/ 2808352 w 4438738"/>
                  <a:gd name="connsiteY9" fmla="*/ 608005 h 4529262"/>
                  <a:gd name="connsiteX10" fmla="*/ 2515286 w 4438738"/>
                  <a:gd name="connsiteY10" fmla="*/ 2682672 h 4529262"/>
                  <a:gd name="connsiteX11" fmla="*/ 2266898 w 4438738"/>
                  <a:gd name="connsiteY11" fmla="*/ 2647585 h 4529262"/>
                  <a:gd name="connsiteX12" fmla="*/ 2302123 w 4438738"/>
                  <a:gd name="connsiteY12" fmla="*/ 2398226 h 4529262"/>
                  <a:gd name="connsiteX13" fmla="*/ 192244 w 4438738"/>
                  <a:gd name="connsiteY13" fmla="*/ 2096967 h 4529262"/>
                  <a:gd name="connsiteX14" fmla="*/ 2302568 w 4438738"/>
                  <a:gd name="connsiteY14" fmla="*/ 2395069 h 4529262"/>
                  <a:gd name="connsiteX15" fmla="*/ 2583813 w 4438738"/>
                  <a:gd name="connsiteY15" fmla="*/ 404088 h 4529262"/>
                  <a:gd name="connsiteX16" fmla="*/ 2586115 w 4438738"/>
                  <a:gd name="connsiteY16" fmla="*/ 404413 h 4529262"/>
                  <a:gd name="connsiteX17" fmla="*/ 2603298 w 4438738"/>
                  <a:gd name="connsiteY17" fmla="*/ 282768 h 4529262"/>
                  <a:gd name="connsiteX18" fmla="*/ 4417497 w 4438738"/>
                  <a:gd name="connsiteY18" fmla="*/ 2693822 h 4529262"/>
                  <a:gd name="connsiteX19" fmla="*/ 2006443 w 4438738"/>
                  <a:gd name="connsiteY19" fmla="*/ 4508021 h 4529262"/>
                  <a:gd name="connsiteX20" fmla="*/ 192244 w 4438738"/>
                  <a:gd name="connsiteY20" fmla="*/ 2096967 h 4529262"/>
                  <a:gd name="connsiteX21" fmla="*/ 0 w 4438738"/>
                  <a:gd name="connsiteY21" fmla="*/ 1639703 h 4529262"/>
                  <a:gd name="connsiteX22" fmla="*/ 809478 w 4438738"/>
                  <a:gd name="connsiteY22" fmla="*/ 362841 h 4529262"/>
                  <a:gd name="connsiteX23" fmla="*/ 2245551 w 4438738"/>
                  <a:gd name="connsiteY23" fmla="*/ 16320 h 4529262"/>
                  <a:gd name="connsiteX24" fmla="*/ 1984271 w 4438738"/>
                  <a:gd name="connsiteY24" fmla="*/ 1912926 h 45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38738" h="4529262">
                    <a:moveTo>
                      <a:pt x="471807" y="2139678"/>
                    </a:moveTo>
                    <a:lnTo>
                      <a:pt x="471719" y="2140654"/>
                    </a:lnTo>
                    <a:lnTo>
                      <a:pt x="2300767" y="2399024"/>
                    </a:lnTo>
                    <a:lnTo>
                      <a:pt x="2265680" y="2647412"/>
                    </a:lnTo>
                    <a:lnTo>
                      <a:pt x="455273" y="2391676"/>
                    </a:lnTo>
                    <a:lnTo>
                      <a:pt x="456548" y="2516536"/>
                    </a:lnTo>
                    <a:cubicBezTo>
                      <a:pt x="508746" y="3380883"/>
                      <a:pt x="1158353" y="4117295"/>
                      <a:pt x="2043963" y="4242395"/>
                    </a:cubicBezTo>
                    <a:cubicBezTo>
                      <a:pt x="3056089" y="4385368"/>
                      <a:pt x="3993191" y="3675753"/>
                      <a:pt x="4137039" y="2657426"/>
                    </a:cubicBezTo>
                    <a:cubicBezTo>
                      <a:pt x="4262907" y="1766390"/>
                      <a:pt x="3739734" y="934237"/>
                      <a:pt x="2928929" y="644340"/>
                    </a:cubicBezTo>
                    <a:lnTo>
                      <a:pt x="2808352" y="608005"/>
                    </a:lnTo>
                    <a:lnTo>
                      <a:pt x="2515286" y="2682672"/>
                    </a:lnTo>
                    <a:lnTo>
                      <a:pt x="2266898" y="2647585"/>
                    </a:lnTo>
                    <a:lnTo>
                      <a:pt x="2302123" y="2398226"/>
                    </a:lnTo>
                    <a:close/>
                    <a:moveTo>
                      <a:pt x="192244" y="2096967"/>
                    </a:moveTo>
                    <a:lnTo>
                      <a:pt x="2302568" y="2395069"/>
                    </a:lnTo>
                    <a:lnTo>
                      <a:pt x="2583813" y="404088"/>
                    </a:lnTo>
                    <a:lnTo>
                      <a:pt x="2586115" y="404413"/>
                    </a:lnTo>
                    <a:lnTo>
                      <a:pt x="2603298" y="282768"/>
                    </a:lnTo>
                    <a:cubicBezTo>
                      <a:pt x="3770070" y="447585"/>
                      <a:pt x="4582314" y="1527050"/>
                      <a:pt x="4417497" y="2693822"/>
                    </a:cubicBezTo>
                    <a:cubicBezTo>
                      <a:pt x="4252680" y="3860593"/>
                      <a:pt x="3173215" y="4672838"/>
                      <a:pt x="2006443" y="4508021"/>
                    </a:cubicBezTo>
                    <a:cubicBezTo>
                      <a:pt x="839671" y="4343204"/>
                      <a:pt x="27427" y="3263738"/>
                      <a:pt x="192244" y="2096967"/>
                    </a:cubicBezTo>
                    <a:close/>
                    <a:moveTo>
                      <a:pt x="0" y="1639703"/>
                    </a:moveTo>
                    <a:cubicBezTo>
                      <a:pt x="77532" y="1127071"/>
                      <a:pt x="369612" y="666346"/>
                      <a:pt x="809478" y="362841"/>
                    </a:cubicBezTo>
                    <a:cubicBezTo>
                      <a:pt x="1224255" y="76647"/>
                      <a:pt x="1738051" y="-47331"/>
                      <a:pt x="2245551" y="16320"/>
                    </a:cubicBezTo>
                    <a:lnTo>
                      <a:pt x="1984271" y="1912926"/>
                    </a:lnTo>
                    <a:close/>
                  </a:path>
                </a:pathLst>
              </a:custGeom>
              <a:solidFill>
                <a:schemeClr val="accent1"/>
              </a:solidFill>
              <a:ln w="28575">
                <a:no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50" b="1" dirty="0">
                  <a:solidFill>
                    <a:srgbClr val="FFFFFF"/>
                  </a:solidFill>
                  <a:latin typeface="Arial" panose="020B0604020202020204" pitchFamily="34" charset="0"/>
                  <a:cs typeface="Arial" panose="020B0604020202020204" pitchFamily="34" charset="0"/>
                </a:endParaRPr>
              </a:p>
            </p:txBody>
          </p:sp>
          <p:sp>
            <p:nvSpPr>
              <p:cNvPr id="97" name="TextBox 96">
                <a:extLst>
                  <a:ext uri="{FF2B5EF4-FFF2-40B4-BE49-F238E27FC236}">
                    <a16:creationId xmlns:a16="http://schemas.microsoft.com/office/drawing/2014/main" id="{E7B85BA6-A7D5-463C-8FBF-DF3DAA8F1608}"/>
                  </a:ext>
                </a:extLst>
              </p:cNvPr>
              <p:cNvSpPr txBox="1"/>
              <p:nvPr/>
            </p:nvSpPr>
            <p:spPr>
              <a:xfrm>
                <a:off x="9337054" y="938829"/>
                <a:ext cx="1653547" cy="276999"/>
              </a:xfrm>
              <a:prstGeom prst="rect">
                <a:avLst/>
              </a:prstGeom>
              <a:noFill/>
              <a:ln w="28575">
                <a:noFill/>
                <a:miter lim="800000"/>
                <a:headEnd/>
                <a:tailEnd/>
              </a:ln>
              <a:effectLst/>
            </p:spPr>
            <p:txBody>
              <a:bodyPr wrap="square" lIns="45708" rtlCol="0" anchor="ctr">
                <a:spAutoFit/>
              </a:bodyPr>
              <a:lstStyle/>
              <a:p>
                <a:r>
                  <a:rPr lang="en-US" sz="1200" b="1" dirty="0">
                    <a:latin typeface="Noto Sans SemBd" panose="020B0702040504020204" pitchFamily="34"/>
                    <a:ea typeface="Noto Sans SemBd" panose="020B0702040504020204" pitchFamily="34"/>
                    <a:cs typeface="Noto Sans SemBd" panose="020B0702040504020204" pitchFamily="34"/>
                  </a:rPr>
                  <a:t>Testing Bot Results</a:t>
                </a:r>
              </a:p>
            </p:txBody>
          </p:sp>
          <p:pic>
            <p:nvPicPr>
              <p:cNvPr id="99" name="Graphic 98" descr="Clipboard All Crosses">
                <a:extLst>
                  <a:ext uri="{FF2B5EF4-FFF2-40B4-BE49-F238E27FC236}">
                    <a16:creationId xmlns:a16="http://schemas.microsoft.com/office/drawing/2014/main" id="{F08E81A8-E931-49C9-A230-3366E7500D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06627" y="490381"/>
                <a:ext cx="457200" cy="457200"/>
              </a:xfrm>
              <a:prstGeom prst="rect">
                <a:avLst/>
              </a:prstGeom>
            </p:spPr>
          </p:pic>
          <p:pic>
            <p:nvPicPr>
              <p:cNvPr id="100" name="Graphic 99" descr="Completed">
                <a:extLst>
                  <a:ext uri="{FF2B5EF4-FFF2-40B4-BE49-F238E27FC236}">
                    <a16:creationId xmlns:a16="http://schemas.microsoft.com/office/drawing/2014/main" id="{F58779DC-5D6C-4CD0-A0D0-2C6D324AE7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5452" y="485771"/>
                <a:ext cx="460999" cy="460999"/>
              </a:xfrm>
              <a:prstGeom prst="rect">
                <a:avLst/>
              </a:prstGeom>
            </p:spPr>
          </p:pic>
          <p:sp>
            <p:nvSpPr>
              <p:cNvPr id="101" name="Rectangle 100">
                <a:extLst>
                  <a:ext uri="{FF2B5EF4-FFF2-40B4-BE49-F238E27FC236}">
                    <a16:creationId xmlns:a16="http://schemas.microsoft.com/office/drawing/2014/main" id="{D3A8F6FD-5C3C-4F74-A3C1-9AABEFEDB288}"/>
                  </a:ext>
                </a:extLst>
              </p:cNvPr>
              <p:cNvSpPr/>
              <p:nvPr/>
            </p:nvSpPr>
            <p:spPr bwMode="gray">
              <a:xfrm>
                <a:off x="9280913" y="231852"/>
                <a:ext cx="2102252" cy="1074771"/>
              </a:xfrm>
              <a:prstGeom prst="rect">
                <a:avLst/>
              </a:prstGeom>
              <a:noFill/>
              <a:ln w="28575">
                <a:solidFill>
                  <a:schemeClr val="accent3"/>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grpSp>
        <p:grpSp>
          <p:nvGrpSpPr>
            <p:cNvPr id="226" name="Group 225">
              <a:extLst>
                <a:ext uri="{FF2B5EF4-FFF2-40B4-BE49-F238E27FC236}">
                  <a16:creationId xmlns:a16="http://schemas.microsoft.com/office/drawing/2014/main" id="{3C685DAC-156E-4821-B199-80AB9336D0B3}"/>
                </a:ext>
              </a:extLst>
            </p:cNvPr>
            <p:cNvGrpSpPr/>
            <p:nvPr/>
          </p:nvGrpSpPr>
          <p:grpSpPr>
            <a:xfrm>
              <a:off x="436593" y="2689870"/>
              <a:ext cx="1895272" cy="1072806"/>
              <a:chOff x="436593" y="2689870"/>
              <a:chExt cx="1895272" cy="1072806"/>
            </a:xfrm>
          </p:grpSpPr>
          <p:sp>
            <p:nvSpPr>
              <p:cNvPr id="117" name="Rectangle 116">
                <a:extLst>
                  <a:ext uri="{FF2B5EF4-FFF2-40B4-BE49-F238E27FC236}">
                    <a16:creationId xmlns:a16="http://schemas.microsoft.com/office/drawing/2014/main" id="{08C5A810-AC04-DA46-909F-7907EF5F3954}"/>
                  </a:ext>
                </a:extLst>
              </p:cNvPr>
              <p:cNvSpPr/>
              <p:nvPr/>
            </p:nvSpPr>
            <p:spPr bwMode="gray">
              <a:xfrm>
                <a:off x="465640" y="3603809"/>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79" name="Rectangle 178">
                <a:extLst>
                  <a:ext uri="{FF2B5EF4-FFF2-40B4-BE49-F238E27FC236}">
                    <a16:creationId xmlns:a16="http://schemas.microsoft.com/office/drawing/2014/main" id="{AC27AC3C-B0CD-1E4B-8DC2-368E890455E5}"/>
                  </a:ext>
                </a:extLst>
              </p:cNvPr>
              <p:cNvSpPr/>
              <p:nvPr/>
            </p:nvSpPr>
            <p:spPr bwMode="gray">
              <a:xfrm>
                <a:off x="2172998" y="2689870"/>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202" name="Rectangle 201">
                <a:extLst>
                  <a:ext uri="{FF2B5EF4-FFF2-40B4-BE49-F238E27FC236}">
                    <a16:creationId xmlns:a16="http://schemas.microsoft.com/office/drawing/2014/main" id="{9436431C-CCE9-DD4D-BE7E-5C69CBFAF940}"/>
                  </a:ext>
                </a:extLst>
              </p:cNvPr>
              <p:cNvSpPr/>
              <p:nvPr/>
            </p:nvSpPr>
            <p:spPr bwMode="gray">
              <a:xfrm>
                <a:off x="2006832" y="3488067"/>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204" name="Rectangle 203">
                <a:extLst>
                  <a:ext uri="{FF2B5EF4-FFF2-40B4-BE49-F238E27FC236}">
                    <a16:creationId xmlns:a16="http://schemas.microsoft.com/office/drawing/2014/main" id="{2F8E5451-D069-3443-B607-B38A111EC82F}"/>
                  </a:ext>
                </a:extLst>
              </p:cNvPr>
              <p:cNvSpPr/>
              <p:nvPr/>
            </p:nvSpPr>
            <p:spPr bwMode="gray">
              <a:xfrm>
                <a:off x="594134" y="3328012"/>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pic>
            <p:nvPicPr>
              <p:cNvPr id="102" name="Picture 2" descr="Ui Test Manager Logo">
                <a:extLst>
                  <a:ext uri="{FF2B5EF4-FFF2-40B4-BE49-F238E27FC236}">
                    <a16:creationId xmlns:a16="http://schemas.microsoft.com/office/drawing/2014/main" id="{A149617F-113A-47AA-94E9-4AAFC2F5AE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593" y="2722717"/>
                <a:ext cx="1330441" cy="19125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 name="Group 5">
            <a:extLst>
              <a:ext uri="{FF2B5EF4-FFF2-40B4-BE49-F238E27FC236}">
                <a16:creationId xmlns:a16="http://schemas.microsoft.com/office/drawing/2014/main" id="{07CD774F-C1FB-461B-A802-A3787CBC4823}"/>
              </a:ext>
            </a:extLst>
          </p:cNvPr>
          <p:cNvGrpSpPr/>
          <p:nvPr/>
        </p:nvGrpSpPr>
        <p:grpSpPr>
          <a:xfrm>
            <a:off x="938505" y="3807694"/>
            <a:ext cx="2511954" cy="1583198"/>
            <a:chOff x="1929448" y="5174819"/>
            <a:chExt cx="2512608" cy="1583610"/>
          </a:xfrm>
        </p:grpSpPr>
        <p:grpSp>
          <p:nvGrpSpPr>
            <p:cNvPr id="31" name="Group 30">
              <a:extLst>
                <a:ext uri="{FF2B5EF4-FFF2-40B4-BE49-F238E27FC236}">
                  <a16:creationId xmlns:a16="http://schemas.microsoft.com/office/drawing/2014/main" id="{061C5D01-720D-4374-8E24-32EC304F068A}"/>
                </a:ext>
              </a:extLst>
            </p:cNvPr>
            <p:cNvGrpSpPr/>
            <p:nvPr/>
          </p:nvGrpSpPr>
          <p:grpSpPr>
            <a:xfrm>
              <a:off x="1929448" y="5174819"/>
              <a:ext cx="2512608" cy="1513462"/>
              <a:chOff x="3154456" y="5174822"/>
              <a:chExt cx="2216859" cy="1483120"/>
            </a:xfrm>
          </p:grpSpPr>
          <p:sp>
            <p:nvSpPr>
              <p:cNvPr id="113" name="TextBox 112">
                <a:extLst>
                  <a:ext uri="{FF2B5EF4-FFF2-40B4-BE49-F238E27FC236}">
                    <a16:creationId xmlns:a16="http://schemas.microsoft.com/office/drawing/2014/main" id="{31726443-82D5-B545-BCE2-07F9D57F24BF}"/>
                  </a:ext>
                </a:extLst>
              </p:cNvPr>
              <p:cNvSpPr txBox="1"/>
              <p:nvPr/>
            </p:nvSpPr>
            <p:spPr>
              <a:xfrm>
                <a:off x="4548964" y="6401577"/>
                <a:ext cx="822351" cy="256365"/>
              </a:xfrm>
              <a:prstGeom prst="rect">
                <a:avLst/>
              </a:prstGeom>
              <a:noFill/>
              <a:ln w="28575">
                <a:noFill/>
                <a:miter lim="800000"/>
                <a:headEnd/>
                <a:tailEnd/>
              </a:ln>
              <a:effectLst/>
            </p:spPr>
            <p:txBody>
              <a:bodyPr wrap="square" lIns="45708" rtlCol="0" anchor="t">
                <a:spAutoFit/>
              </a:bodyPr>
              <a:lstStyle/>
              <a:p>
                <a:r>
                  <a:rPr lang="en-US" sz="1100" dirty="0">
                    <a:solidFill>
                      <a:srgbClr val="000000"/>
                    </a:solidFill>
                    <a:latin typeface="Noto Sans SemBd" panose="020B0702040504020204" pitchFamily="34"/>
                    <a:ea typeface="Noto Sans SemBd" panose="020B0702040504020204" pitchFamily="34"/>
                    <a:cs typeface="Noto Sans SemBd" panose="020B0702040504020204" pitchFamily="34"/>
                  </a:rPr>
                  <a:t>Developers</a:t>
                </a:r>
              </a:p>
            </p:txBody>
          </p:sp>
          <p:sp>
            <p:nvSpPr>
              <p:cNvPr id="115" name="Rectangle 114">
                <a:extLst>
                  <a:ext uri="{FF2B5EF4-FFF2-40B4-BE49-F238E27FC236}">
                    <a16:creationId xmlns:a16="http://schemas.microsoft.com/office/drawing/2014/main" id="{A31E3FC8-977F-264B-9605-DCB4BEB0FB5B}"/>
                  </a:ext>
                </a:extLst>
              </p:cNvPr>
              <p:cNvSpPr/>
              <p:nvPr/>
            </p:nvSpPr>
            <p:spPr bwMode="gray">
              <a:xfrm>
                <a:off x="5212448" y="5506685"/>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D0E24B81-B1C3-0145-A749-C08CBF0FF77B}"/>
                  </a:ext>
                </a:extLst>
              </p:cNvPr>
              <p:cNvSpPr/>
              <p:nvPr/>
            </p:nvSpPr>
            <p:spPr bwMode="gray">
              <a:xfrm>
                <a:off x="5011653" y="5518534"/>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50F9C2A2-F9C2-7242-96AA-3163FCD607C1}"/>
                  </a:ext>
                </a:extLst>
              </p:cNvPr>
              <p:cNvSpPr/>
              <p:nvPr/>
            </p:nvSpPr>
            <p:spPr bwMode="gray">
              <a:xfrm>
                <a:off x="3154456" y="5174822"/>
                <a:ext cx="2101130" cy="1158318"/>
              </a:xfrm>
              <a:prstGeom prst="rect">
                <a:avLst/>
              </a:prstGeom>
              <a:noFill/>
              <a:ln w="38100">
                <a:solidFill>
                  <a:schemeClr val="bg1">
                    <a:lumMod val="75000"/>
                  </a:schemeClr>
                </a:solid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41E249A5-F3DA-4768-9B6A-E02187679755}"/>
                  </a:ext>
                </a:extLst>
              </p:cNvPr>
              <p:cNvSpPr txBox="1"/>
              <p:nvPr/>
            </p:nvSpPr>
            <p:spPr>
              <a:xfrm>
                <a:off x="3633902" y="5540568"/>
                <a:ext cx="1025948" cy="226204"/>
              </a:xfrm>
              <a:prstGeom prst="rect">
                <a:avLst/>
              </a:prstGeom>
              <a:noFill/>
              <a:ln w="28575">
                <a:noFill/>
                <a:miter lim="800000"/>
                <a:headEnd/>
                <a:tailEnd/>
              </a:ln>
              <a:effectLst/>
            </p:spPr>
            <p:txBody>
              <a:bodyPr wrap="none" lIns="45708" rtlCol="0" anchor="ctr">
                <a:spAutoFit/>
              </a:bodyPr>
              <a:lstStyle/>
              <a:p>
                <a:r>
                  <a:rPr lang="en-US" sz="900" dirty="0">
                    <a:solidFill>
                      <a:srgbClr val="000000"/>
                    </a:solidFill>
                    <a:latin typeface="Noto Sans SemBd" panose="020B0702040504020204" pitchFamily="34"/>
                    <a:ea typeface="Noto Sans SemBd" panose="020B0702040504020204" pitchFamily="34"/>
                    <a:cs typeface="Noto Sans SemBd" panose="020B0702040504020204" pitchFamily="34"/>
                  </a:rPr>
                  <a:t>Functional Workflows</a:t>
                </a:r>
              </a:p>
            </p:txBody>
          </p:sp>
          <p:sp>
            <p:nvSpPr>
              <p:cNvPr id="133" name="TextBox 132">
                <a:extLst>
                  <a:ext uri="{FF2B5EF4-FFF2-40B4-BE49-F238E27FC236}">
                    <a16:creationId xmlns:a16="http://schemas.microsoft.com/office/drawing/2014/main" id="{7739494F-E7F0-44CB-A4ED-05DA72C1D369}"/>
                  </a:ext>
                </a:extLst>
              </p:cNvPr>
              <p:cNvSpPr txBox="1"/>
              <p:nvPr/>
            </p:nvSpPr>
            <p:spPr>
              <a:xfrm>
                <a:off x="3683549" y="6011045"/>
                <a:ext cx="891587" cy="226204"/>
              </a:xfrm>
              <a:prstGeom prst="rect">
                <a:avLst/>
              </a:prstGeom>
              <a:noFill/>
              <a:ln w="28575">
                <a:noFill/>
                <a:miter lim="800000"/>
                <a:headEnd/>
                <a:tailEnd/>
              </a:ln>
              <a:effectLst/>
            </p:spPr>
            <p:txBody>
              <a:bodyPr wrap="none" lIns="45708" rtlCol="0" anchor="ctr">
                <a:spAutoFit/>
              </a:bodyPr>
              <a:lstStyle/>
              <a:p>
                <a:r>
                  <a:rPr lang="en-US" sz="900" dirty="0">
                    <a:solidFill>
                      <a:srgbClr val="000000"/>
                    </a:solidFill>
                    <a:latin typeface="Noto Sans SemBd" panose="020B0702040504020204" pitchFamily="34"/>
                    <a:ea typeface="Noto Sans SemBd" panose="020B0702040504020204" pitchFamily="34"/>
                    <a:cs typeface="Noto Sans SemBd" panose="020B0702040504020204" pitchFamily="34"/>
                  </a:rPr>
                  <a:t>Testing Workflows</a:t>
                </a:r>
              </a:p>
            </p:txBody>
          </p:sp>
          <p:grpSp>
            <p:nvGrpSpPr>
              <p:cNvPr id="134" name="Group 133">
                <a:extLst>
                  <a:ext uri="{FF2B5EF4-FFF2-40B4-BE49-F238E27FC236}">
                    <a16:creationId xmlns:a16="http://schemas.microsoft.com/office/drawing/2014/main" id="{ED3989A2-D97C-4313-9910-1810C3CFE837}"/>
                  </a:ext>
                </a:extLst>
              </p:cNvPr>
              <p:cNvGrpSpPr/>
              <p:nvPr/>
            </p:nvGrpSpPr>
            <p:grpSpPr>
              <a:xfrm>
                <a:off x="3351487" y="5965672"/>
                <a:ext cx="212932" cy="257751"/>
                <a:chOff x="7202245" y="3936107"/>
                <a:chExt cx="1594957" cy="1930667"/>
              </a:xfrm>
            </p:grpSpPr>
            <p:sp>
              <p:nvSpPr>
                <p:cNvPr id="135" name="Freeform 209">
                  <a:extLst>
                    <a:ext uri="{FF2B5EF4-FFF2-40B4-BE49-F238E27FC236}">
                      <a16:creationId xmlns:a16="http://schemas.microsoft.com/office/drawing/2014/main" id="{FFA938B3-799B-4F8C-987A-596C715B51BB}"/>
                    </a:ext>
                  </a:extLst>
                </p:cNvPr>
                <p:cNvSpPr>
                  <a:spLocks noChangeAspect="1"/>
                </p:cNvSpPr>
                <p:nvPr/>
              </p:nvSpPr>
              <p:spPr>
                <a:xfrm>
                  <a:off x="7202245" y="4626255"/>
                  <a:ext cx="1594957" cy="1240519"/>
                </a:xfrm>
                <a:custGeom>
                  <a:avLst/>
                  <a:gdLst>
                    <a:gd name="connsiteX0" fmla="*/ 355778 w 2305400"/>
                    <a:gd name="connsiteY0" fmla="*/ 0 h 1793085"/>
                    <a:gd name="connsiteX1" fmla="*/ 925010 w 2305400"/>
                    <a:gd name="connsiteY1" fmla="*/ 0 h 1793085"/>
                    <a:gd name="connsiteX2" fmla="*/ 1053081 w 2305400"/>
                    <a:gd name="connsiteY2" fmla="*/ 128078 h 1793085"/>
                    <a:gd name="connsiteX3" fmla="*/ 925010 w 2305400"/>
                    <a:gd name="connsiteY3" fmla="*/ 256158 h 1793085"/>
                    <a:gd name="connsiteX4" fmla="*/ 355778 w 2305400"/>
                    <a:gd name="connsiteY4" fmla="*/ 256158 h 1793085"/>
                    <a:gd name="connsiteX5" fmla="*/ 256150 w 2305400"/>
                    <a:gd name="connsiteY5" fmla="*/ 384236 h 1793085"/>
                    <a:gd name="connsiteX6" fmla="*/ 256150 w 2305400"/>
                    <a:gd name="connsiteY6" fmla="*/ 1408849 h 1793085"/>
                    <a:gd name="connsiteX7" fmla="*/ 355778 w 2305400"/>
                    <a:gd name="connsiteY7" fmla="*/ 1536936 h 1793085"/>
                    <a:gd name="connsiteX8" fmla="*/ 1949631 w 2305400"/>
                    <a:gd name="connsiteY8" fmla="*/ 1536936 h 1793085"/>
                    <a:gd name="connsiteX9" fmla="*/ 2049251 w 2305400"/>
                    <a:gd name="connsiteY9" fmla="*/ 1408849 h 1793085"/>
                    <a:gd name="connsiteX10" fmla="*/ 2049251 w 2305400"/>
                    <a:gd name="connsiteY10" fmla="*/ 384236 h 1793085"/>
                    <a:gd name="connsiteX11" fmla="*/ 1949631 w 2305400"/>
                    <a:gd name="connsiteY11" fmla="*/ 256158 h 1793085"/>
                    <a:gd name="connsiteX12" fmla="*/ 1380399 w 2305400"/>
                    <a:gd name="connsiteY12" fmla="*/ 256158 h 1793085"/>
                    <a:gd name="connsiteX13" fmla="*/ 1252319 w 2305400"/>
                    <a:gd name="connsiteY13" fmla="*/ 128078 h 1793085"/>
                    <a:gd name="connsiteX14" fmla="*/ 1380399 w 2305400"/>
                    <a:gd name="connsiteY14" fmla="*/ 0 h 1793085"/>
                    <a:gd name="connsiteX15" fmla="*/ 1949631 w 2305400"/>
                    <a:gd name="connsiteY15" fmla="*/ 0 h 1793085"/>
                    <a:gd name="connsiteX16" fmla="*/ 2305400 w 2305400"/>
                    <a:gd name="connsiteY16" fmla="*/ 384236 h 1793085"/>
                    <a:gd name="connsiteX17" fmla="*/ 2305400 w 2305400"/>
                    <a:gd name="connsiteY17" fmla="*/ 1408849 h 1793085"/>
                    <a:gd name="connsiteX18" fmla="*/ 1949631 w 2305400"/>
                    <a:gd name="connsiteY18" fmla="*/ 1793085 h 1793085"/>
                    <a:gd name="connsiteX19" fmla="*/ 355778 w 2305400"/>
                    <a:gd name="connsiteY19" fmla="*/ 1793085 h 1793085"/>
                    <a:gd name="connsiteX20" fmla="*/ 0 w 2305400"/>
                    <a:gd name="connsiteY20" fmla="*/ 1408849 h 1793085"/>
                    <a:gd name="connsiteX21" fmla="*/ 0 w 2305400"/>
                    <a:gd name="connsiteY21" fmla="*/ 384236 h 1793085"/>
                    <a:gd name="connsiteX22" fmla="*/ 355778 w 2305400"/>
                    <a:gd name="connsiteY22" fmla="*/ 0 h 179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5400" h="1793085">
                      <a:moveTo>
                        <a:pt x="355778" y="0"/>
                      </a:moveTo>
                      <a:lnTo>
                        <a:pt x="925010" y="0"/>
                      </a:lnTo>
                      <a:cubicBezTo>
                        <a:pt x="995744" y="0"/>
                        <a:pt x="1053081" y="57337"/>
                        <a:pt x="1053081" y="128078"/>
                      </a:cubicBezTo>
                      <a:cubicBezTo>
                        <a:pt x="1053081" y="198812"/>
                        <a:pt x="995744" y="256158"/>
                        <a:pt x="925010" y="256158"/>
                      </a:cubicBezTo>
                      <a:lnTo>
                        <a:pt x="355778" y="256158"/>
                      </a:lnTo>
                      <a:cubicBezTo>
                        <a:pt x="304327" y="256158"/>
                        <a:pt x="256150" y="310361"/>
                        <a:pt x="256150" y="384236"/>
                      </a:cubicBezTo>
                      <a:lnTo>
                        <a:pt x="256150" y="1408849"/>
                      </a:lnTo>
                      <a:cubicBezTo>
                        <a:pt x="256150" y="1482724"/>
                        <a:pt x="304327" y="1536936"/>
                        <a:pt x="355778" y="1536936"/>
                      </a:cubicBezTo>
                      <a:lnTo>
                        <a:pt x="1949631" y="1536936"/>
                      </a:lnTo>
                      <a:cubicBezTo>
                        <a:pt x="2001066" y="1536936"/>
                        <a:pt x="2049251" y="1482724"/>
                        <a:pt x="2049251" y="1408849"/>
                      </a:cubicBezTo>
                      <a:lnTo>
                        <a:pt x="2049251" y="384236"/>
                      </a:lnTo>
                      <a:cubicBezTo>
                        <a:pt x="2049251" y="310361"/>
                        <a:pt x="2001066" y="256158"/>
                        <a:pt x="1949631" y="256158"/>
                      </a:cubicBezTo>
                      <a:lnTo>
                        <a:pt x="1380399" y="256158"/>
                      </a:lnTo>
                      <a:cubicBezTo>
                        <a:pt x="1309657" y="256158"/>
                        <a:pt x="1252319" y="198812"/>
                        <a:pt x="1252319" y="128078"/>
                      </a:cubicBezTo>
                      <a:cubicBezTo>
                        <a:pt x="1252319" y="57337"/>
                        <a:pt x="1309657" y="0"/>
                        <a:pt x="1380399" y="0"/>
                      </a:cubicBezTo>
                      <a:lnTo>
                        <a:pt x="1949631" y="0"/>
                      </a:lnTo>
                      <a:cubicBezTo>
                        <a:pt x="2149699" y="0"/>
                        <a:pt x="2305400" y="175169"/>
                        <a:pt x="2305400" y="384236"/>
                      </a:cubicBezTo>
                      <a:lnTo>
                        <a:pt x="2305400" y="1408849"/>
                      </a:lnTo>
                      <a:cubicBezTo>
                        <a:pt x="2305400" y="1617931"/>
                        <a:pt x="2149699" y="1793085"/>
                        <a:pt x="1949631" y="1793085"/>
                      </a:cubicBezTo>
                      <a:lnTo>
                        <a:pt x="355778" y="1793085"/>
                      </a:lnTo>
                      <a:cubicBezTo>
                        <a:pt x="155701" y="1793085"/>
                        <a:pt x="0" y="1617931"/>
                        <a:pt x="0" y="1408849"/>
                      </a:cubicBezTo>
                      <a:lnTo>
                        <a:pt x="0" y="384236"/>
                      </a:lnTo>
                      <a:cubicBezTo>
                        <a:pt x="0" y="175169"/>
                        <a:pt x="155701" y="0"/>
                        <a:pt x="355778"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136" name="Freeform: Shape 204">
                  <a:extLst>
                    <a:ext uri="{FF2B5EF4-FFF2-40B4-BE49-F238E27FC236}">
                      <a16:creationId xmlns:a16="http://schemas.microsoft.com/office/drawing/2014/main" id="{0B736BF5-7C73-41D0-989D-D8FB1CF8A4E5}"/>
                    </a:ext>
                  </a:extLst>
                </p:cNvPr>
                <p:cNvSpPr/>
                <p:nvPr/>
              </p:nvSpPr>
              <p:spPr>
                <a:xfrm>
                  <a:off x="7757820" y="3936107"/>
                  <a:ext cx="483802" cy="645070"/>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sp>
              <p:nvSpPr>
                <p:cNvPr id="138" name="Freeform 211">
                  <a:extLst>
                    <a:ext uri="{FF2B5EF4-FFF2-40B4-BE49-F238E27FC236}">
                      <a16:creationId xmlns:a16="http://schemas.microsoft.com/office/drawing/2014/main" id="{CCA8CE2B-C7B7-4FE3-8148-3766B8C36D9C}"/>
                    </a:ext>
                  </a:extLst>
                </p:cNvPr>
                <p:cNvSpPr/>
                <p:nvPr/>
              </p:nvSpPr>
              <p:spPr>
                <a:xfrm>
                  <a:off x="7632566" y="4875032"/>
                  <a:ext cx="734310" cy="735089"/>
                </a:xfrm>
                <a:custGeom>
                  <a:avLst/>
                  <a:gdLst>
                    <a:gd name="connsiteX0" fmla="*/ 1423670 w 4213829"/>
                    <a:gd name="connsiteY0" fmla="*/ 261575 h 4218308"/>
                    <a:gd name="connsiteX1" fmla="*/ 261575 w 4213829"/>
                    <a:gd name="connsiteY1" fmla="*/ 1423670 h 4218308"/>
                    <a:gd name="connsiteX2" fmla="*/ 1423670 w 4213829"/>
                    <a:gd name="connsiteY2" fmla="*/ 2585764 h 4218308"/>
                    <a:gd name="connsiteX3" fmla="*/ 2585764 w 4213829"/>
                    <a:gd name="connsiteY3" fmla="*/ 1423670 h 4218308"/>
                    <a:gd name="connsiteX4" fmla="*/ 1423670 w 4213829"/>
                    <a:gd name="connsiteY4" fmla="*/ 261575 h 4218308"/>
                    <a:gd name="connsiteX5" fmla="*/ 1423670 w 4213829"/>
                    <a:gd name="connsiteY5" fmla="*/ 0 h 4218308"/>
                    <a:gd name="connsiteX6" fmla="*/ 2847339 w 4213829"/>
                    <a:gd name="connsiteY6" fmla="*/ 1423670 h 4218308"/>
                    <a:gd name="connsiteX7" fmla="*/ 2522242 w 4213829"/>
                    <a:gd name="connsiteY7" fmla="*/ 2329256 h 4218308"/>
                    <a:gd name="connsiteX8" fmla="*/ 2519967 w 4213829"/>
                    <a:gd name="connsiteY8" fmla="*/ 2331759 h 4218308"/>
                    <a:gd name="connsiteX9" fmla="*/ 2861689 w 4213829"/>
                    <a:gd name="connsiteY9" fmla="*/ 2660444 h 4218308"/>
                    <a:gd name="connsiteX10" fmla="*/ 2887661 w 4213829"/>
                    <a:gd name="connsiteY10" fmla="*/ 2642975 h 4218308"/>
                    <a:gd name="connsiteX11" fmla="*/ 2962423 w 4213829"/>
                    <a:gd name="connsiteY11" fmla="*/ 2627967 h 4218308"/>
                    <a:gd name="connsiteX12" fmla="*/ 3103416 w 4213829"/>
                    <a:gd name="connsiteY12" fmla="*/ 2685394 h 4218308"/>
                    <a:gd name="connsiteX13" fmla="*/ 3942944 w 4213829"/>
                    <a:gd name="connsiteY13" fmla="*/ 3515047 h 4218308"/>
                    <a:gd name="connsiteX14" fmla="*/ 3946541 w 4213829"/>
                    <a:gd name="connsiteY14" fmla="*/ 3520395 h 4218308"/>
                    <a:gd name="connsiteX15" fmla="*/ 4197335 w 4213829"/>
                    <a:gd name="connsiteY15" fmla="*/ 3768238 h 4218308"/>
                    <a:gd name="connsiteX16" fmla="*/ 4197799 w 4213829"/>
                    <a:gd name="connsiteY16" fmla="*/ 3846751 h 4218308"/>
                    <a:gd name="connsiteX17" fmla="*/ 3846912 w 4213829"/>
                    <a:gd name="connsiteY17" fmla="*/ 4201815 h 4218308"/>
                    <a:gd name="connsiteX18" fmla="*/ 3768399 w 4213829"/>
                    <a:gd name="connsiteY18" fmla="*/ 4202279 h 4218308"/>
                    <a:gd name="connsiteX19" fmla="*/ 2724889 w 4213829"/>
                    <a:gd name="connsiteY19" fmla="*/ 3171043 h 4218308"/>
                    <a:gd name="connsiteX20" fmla="*/ 2721294 w 4213829"/>
                    <a:gd name="connsiteY20" fmla="*/ 3165698 h 4218308"/>
                    <a:gd name="connsiteX21" fmla="*/ 2674481 w 4213829"/>
                    <a:gd name="connsiteY21" fmla="*/ 3119435 h 4218308"/>
                    <a:gd name="connsiteX22" fmla="*/ 2629512 w 4213829"/>
                    <a:gd name="connsiteY22" fmla="*/ 2904197 h 4218308"/>
                    <a:gd name="connsiteX23" fmla="*/ 2652838 w 4213829"/>
                    <a:gd name="connsiteY23" fmla="*/ 2868615 h 4218308"/>
                    <a:gd name="connsiteX24" fmla="*/ 2308704 w 4213829"/>
                    <a:gd name="connsiteY24" fmla="*/ 2537611 h 4218308"/>
                    <a:gd name="connsiteX25" fmla="*/ 2219657 w 4213829"/>
                    <a:gd name="connsiteY25" fmla="*/ 2604199 h 4218308"/>
                    <a:gd name="connsiteX26" fmla="*/ 1423670 w 4213829"/>
                    <a:gd name="connsiteY26" fmla="*/ 2847339 h 4218308"/>
                    <a:gd name="connsiteX27" fmla="*/ 0 w 4213829"/>
                    <a:gd name="connsiteY27" fmla="*/ 1423670 h 4218308"/>
                    <a:gd name="connsiteX28" fmla="*/ 1423670 w 4213829"/>
                    <a:gd name="connsiteY28" fmla="*/ 0 h 421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13829" h="4218308">
                      <a:moveTo>
                        <a:pt x="1423670" y="261575"/>
                      </a:moveTo>
                      <a:cubicBezTo>
                        <a:pt x="781862" y="261575"/>
                        <a:pt x="261575" y="781862"/>
                        <a:pt x="261575" y="1423670"/>
                      </a:cubicBezTo>
                      <a:cubicBezTo>
                        <a:pt x="261575" y="2065478"/>
                        <a:pt x="781862" y="2585764"/>
                        <a:pt x="1423670" y="2585764"/>
                      </a:cubicBezTo>
                      <a:cubicBezTo>
                        <a:pt x="2065478" y="2585764"/>
                        <a:pt x="2585764" y="2065478"/>
                        <a:pt x="2585764" y="1423670"/>
                      </a:cubicBezTo>
                      <a:cubicBezTo>
                        <a:pt x="2585764" y="781862"/>
                        <a:pt x="2065478" y="261575"/>
                        <a:pt x="1423670" y="261575"/>
                      </a:cubicBezTo>
                      <a:close/>
                      <a:moveTo>
                        <a:pt x="1423670" y="0"/>
                      </a:moveTo>
                      <a:cubicBezTo>
                        <a:pt x="2209940" y="0"/>
                        <a:pt x="2847339" y="637399"/>
                        <a:pt x="2847339" y="1423670"/>
                      </a:cubicBezTo>
                      <a:cubicBezTo>
                        <a:pt x="2847339" y="1767663"/>
                        <a:pt x="2725337" y="2083162"/>
                        <a:pt x="2522242" y="2329256"/>
                      </a:cubicBezTo>
                      <a:lnTo>
                        <a:pt x="2519967" y="2331759"/>
                      </a:lnTo>
                      <a:lnTo>
                        <a:pt x="2861689" y="2660444"/>
                      </a:lnTo>
                      <a:lnTo>
                        <a:pt x="2887661" y="2642975"/>
                      </a:lnTo>
                      <a:cubicBezTo>
                        <a:pt x="2911548" y="2633124"/>
                        <a:pt x="2936971" y="2628118"/>
                        <a:pt x="2962423" y="2627967"/>
                      </a:cubicBezTo>
                      <a:cubicBezTo>
                        <a:pt x="3013328" y="2627667"/>
                        <a:pt x="3064348" y="2646786"/>
                        <a:pt x="3103416" y="2685394"/>
                      </a:cubicBezTo>
                      <a:lnTo>
                        <a:pt x="3942944" y="3515047"/>
                      </a:lnTo>
                      <a:lnTo>
                        <a:pt x="3946541" y="3520395"/>
                      </a:lnTo>
                      <a:lnTo>
                        <a:pt x="4197335" y="3768238"/>
                      </a:lnTo>
                      <a:cubicBezTo>
                        <a:pt x="4219145" y="3789792"/>
                        <a:pt x="4219353" y="3824943"/>
                        <a:pt x="4197799" y="3846751"/>
                      </a:cubicBezTo>
                      <a:lnTo>
                        <a:pt x="3846912" y="4201815"/>
                      </a:lnTo>
                      <a:cubicBezTo>
                        <a:pt x="3825360" y="4223624"/>
                        <a:pt x="3790209" y="4223832"/>
                        <a:pt x="3768399" y="4202279"/>
                      </a:cubicBezTo>
                      <a:lnTo>
                        <a:pt x="2724889" y="3171043"/>
                      </a:lnTo>
                      <a:lnTo>
                        <a:pt x="2721294" y="3165698"/>
                      </a:lnTo>
                      <a:lnTo>
                        <a:pt x="2674481" y="3119435"/>
                      </a:lnTo>
                      <a:cubicBezTo>
                        <a:pt x="2615878" y="3061521"/>
                        <a:pt x="2600808" y="2976201"/>
                        <a:pt x="2629512" y="2904197"/>
                      </a:cubicBezTo>
                      <a:lnTo>
                        <a:pt x="2652838" y="2868615"/>
                      </a:lnTo>
                      <a:lnTo>
                        <a:pt x="2308704" y="2537611"/>
                      </a:lnTo>
                      <a:lnTo>
                        <a:pt x="2219657" y="2604199"/>
                      </a:lnTo>
                      <a:cubicBezTo>
                        <a:pt x="1992438" y="2757705"/>
                        <a:pt x="1718521" y="2847339"/>
                        <a:pt x="1423670" y="2847339"/>
                      </a:cubicBezTo>
                      <a:cubicBezTo>
                        <a:pt x="637399" y="2847339"/>
                        <a:pt x="0" y="2209940"/>
                        <a:pt x="0" y="1423670"/>
                      </a:cubicBezTo>
                      <a:cubicBezTo>
                        <a:pt x="0" y="637399"/>
                        <a:pt x="637399" y="0"/>
                        <a:pt x="1423670" y="0"/>
                      </a:cubicBezTo>
                      <a:close/>
                    </a:path>
                  </a:pathLst>
                </a:cu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799" dirty="0">
                    <a:solidFill>
                      <a:srgbClr val="FFFFFF"/>
                    </a:solidFill>
                    <a:latin typeface="Arial"/>
                  </a:endParaRPr>
                </a:p>
              </p:txBody>
            </p:sp>
          </p:grpSp>
          <p:grpSp>
            <p:nvGrpSpPr>
              <p:cNvPr id="143" name="Group 142">
                <a:extLst>
                  <a:ext uri="{FF2B5EF4-FFF2-40B4-BE49-F238E27FC236}">
                    <a16:creationId xmlns:a16="http://schemas.microsoft.com/office/drawing/2014/main" id="{B448A29B-2B1B-4E57-8D66-6AFBA0DB9DA4}"/>
                  </a:ext>
                </a:extLst>
              </p:cNvPr>
              <p:cNvGrpSpPr/>
              <p:nvPr/>
            </p:nvGrpSpPr>
            <p:grpSpPr>
              <a:xfrm>
                <a:off x="3343390" y="5523382"/>
                <a:ext cx="215268" cy="260578"/>
                <a:chOff x="9568115" y="2907901"/>
                <a:chExt cx="293915" cy="355779"/>
              </a:xfrm>
            </p:grpSpPr>
            <p:sp>
              <p:nvSpPr>
                <p:cNvPr id="144" name="Freeform 213">
                  <a:extLst>
                    <a:ext uri="{FF2B5EF4-FFF2-40B4-BE49-F238E27FC236}">
                      <a16:creationId xmlns:a16="http://schemas.microsoft.com/office/drawing/2014/main" id="{D7AD63AA-9B34-4F7C-950A-4F3203A9E6D9}"/>
                    </a:ext>
                  </a:extLst>
                </p:cNvPr>
                <p:cNvSpPr>
                  <a:spLocks noChangeAspect="1"/>
                </p:cNvSpPr>
                <p:nvPr/>
              </p:nvSpPr>
              <p:spPr>
                <a:xfrm>
                  <a:off x="9568115" y="3035080"/>
                  <a:ext cx="293915"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151" name="Freeform: Shape 204">
                  <a:extLst>
                    <a:ext uri="{FF2B5EF4-FFF2-40B4-BE49-F238E27FC236}">
                      <a16:creationId xmlns:a16="http://schemas.microsoft.com/office/drawing/2014/main" id="{33F54EE6-561D-4B0E-9254-83D349D63A8F}"/>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grpSp>
          <p:cxnSp>
            <p:nvCxnSpPr>
              <p:cNvPr id="21" name="Connector: Elbow 20">
                <a:extLst>
                  <a:ext uri="{FF2B5EF4-FFF2-40B4-BE49-F238E27FC236}">
                    <a16:creationId xmlns:a16="http://schemas.microsoft.com/office/drawing/2014/main" id="{51FA4555-41F9-433B-8D5E-2CC2F5A87221}"/>
                  </a:ext>
                </a:extLst>
              </p:cNvPr>
              <p:cNvCxnSpPr>
                <a:stCxn id="133" idx="3"/>
                <a:endCxn id="132" idx="3"/>
              </p:cNvCxnSpPr>
              <p:nvPr/>
            </p:nvCxnSpPr>
            <p:spPr>
              <a:xfrm flipV="1">
                <a:off x="4575136" y="5653671"/>
                <a:ext cx="84713" cy="470477"/>
              </a:xfrm>
              <a:prstGeom prst="bentConnector3">
                <a:avLst>
                  <a:gd name="adj1" fmla="val 338088"/>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AA7A315-1D37-4889-BEB4-2199E4F56690}"/>
                  </a:ext>
                </a:extLst>
              </p:cNvPr>
              <p:cNvSpPr txBox="1"/>
              <p:nvPr/>
            </p:nvSpPr>
            <p:spPr>
              <a:xfrm>
                <a:off x="4457528" y="5783909"/>
                <a:ext cx="687514" cy="226204"/>
              </a:xfrm>
              <a:prstGeom prst="rect">
                <a:avLst/>
              </a:prstGeom>
              <a:noFill/>
              <a:ln w="28575">
                <a:noFill/>
                <a:miter lim="800000"/>
                <a:headEnd/>
                <a:tailEnd/>
              </a:ln>
              <a:effectLst/>
            </p:spPr>
            <p:txBody>
              <a:bodyPr wrap="square" lIns="45708" rtlCol="0" anchor="t">
                <a:spAutoFit/>
              </a:bodyPr>
              <a:lstStyle/>
              <a:p>
                <a:pPr algn="l"/>
                <a:r>
                  <a:rPr lang="en-US" sz="900" dirty="0">
                    <a:latin typeface="Noto Sans SemBd" panose="020B0702040504020204" pitchFamily="34"/>
                    <a:ea typeface="Noto Sans SemBd" panose="020B0702040504020204" pitchFamily="34"/>
                    <a:cs typeface="Noto Sans SemBd" panose="020B0702040504020204" pitchFamily="34"/>
                  </a:rPr>
                  <a:t>Unit Tests</a:t>
                </a:r>
              </a:p>
            </p:txBody>
          </p:sp>
        </p:grpSp>
        <p:pic>
          <p:nvPicPr>
            <p:cNvPr id="103" name="Picture 4" descr="Studio Pro Logo">
              <a:extLst>
                <a:ext uri="{FF2B5EF4-FFF2-40B4-BE49-F238E27FC236}">
                  <a16:creationId xmlns:a16="http://schemas.microsoft.com/office/drawing/2014/main" id="{D79FA71D-FA87-4854-8522-DC6FFE9956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9079" y="5260271"/>
              <a:ext cx="1106079" cy="16314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Users">
              <a:extLst>
                <a:ext uri="{FF2B5EF4-FFF2-40B4-BE49-F238E27FC236}">
                  <a16:creationId xmlns:a16="http://schemas.microsoft.com/office/drawing/2014/main" id="{75F9BE35-3073-4B18-B624-A1309B90CF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06923" y="6366886"/>
              <a:ext cx="391543" cy="391543"/>
            </a:xfrm>
            <a:prstGeom prst="rect">
              <a:avLst/>
            </a:prstGeom>
          </p:spPr>
        </p:pic>
      </p:grpSp>
      <p:pic>
        <p:nvPicPr>
          <p:cNvPr id="7" name="Graphic 6" descr="Box">
            <a:extLst>
              <a:ext uri="{FF2B5EF4-FFF2-40B4-BE49-F238E27FC236}">
                <a16:creationId xmlns:a16="http://schemas.microsoft.com/office/drawing/2014/main" id="{DE51FED2-AC6D-4491-8481-5D3FEA44A04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65268" y="1940857"/>
            <a:ext cx="399217" cy="399217"/>
          </a:xfrm>
          <a:prstGeom prst="rect">
            <a:avLst/>
          </a:prstGeom>
        </p:spPr>
      </p:pic>
      <p:pic>
        <p:nvPicPr>
          <p:cNvPr id="141" name="Graphic 140" descr="Box">
            <a:extLst>
              <a:ext uri="{FF2B5EF4-FFF2-40B4-BE49-F238E27FC236}">
                <a16:creationId xmlns:a16="http://schemas.microsoft.com/office/drawing/2014/main" id="{1C85039E-3590-4611-8D76-3D8EBCA3CFC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92375" y="2976440"/>
            <a:ext cx="399217" cy="399217"/>
          </a:xfrm>
          <a:prstGeom prst="rect">
            <a:avLst/>
          </a:prstGeom>
        </p:spPr>
      </p:pic>
      <p:cxnSp>
        <p:nvCxnSpPr>
          <p:cNvPr id="269" name="Connector: Elbow 268">
            <a:extLst>
              <a:ext uri="{FF2B5EF4-FFF2-40B4-BE49-F238E27FC236}">
                <a16:creationId xmlns:a16="http://schemas.microsoft.com/office/drawing/2014/main" id="{C309A48A-8C6D-4FD5-9458-CF24D56C0D71}"/>
              </a:ext>
            </a:extLst>
          </p:cNvPr>
          <p:cNvCxnSpPr>
            <a:stCxn id="101" idx="0"/>
            <a:endCxn id="224" idx="2"/>
          </p:cNvCxnSpPr>
          <p:nvPr/>
        </p:nvCxnSpPr>
        <p:spPr>
          <a:xfrm rot="16200000" flipV="1">
            <a:off x="4447930" y="3013802"/>
            <a:ext cx="889479" cy="652111"/>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3A426673-A2C2-4EB0-AABB-DC744659F07A}"/>
              </a:ext>
            </a:extLst>
          </p:cNvPr>
          <p:cNvCxnSpPr>
            <a:stCxn id="224" idx="3"/>
            <a:endCxn id="156" idx="1"/>
          </p:cNvCxnSpPr>
          <p:nvPr/>
        </p:nvCxnSpPr>
        <p:spPr>
          <a:xfrm>
            <a:off x="5283311" y="2388640"/>
            <a:ext cx="1711759" cy="571677"/>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F64E88C4-7AFE-4191-B57A-2A610CC23CCE}"/>
              </a:ext>
            </a:extLst>
          </p:cNvPr>
          <p:cNvCxnSpPr>
            <a:stCxn id="224" idx="3"/>
            <a:endCxn id="157" idx="1"/>
          </p:cNvCxnSpPr>
          <p:nvPr/>
        </p:nvCxnSpPr>
        <p:spPr>
          <a:xfrm>
            <a:off x="5283311" y="2388641"/>
            <a:ext cx="1695539" cy="194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68" name="Graphic 167" descr="Box">
            <a:extLst>
              <a:ext uri="{FF2B5EF4-FFF2-40B4-BE49-F238E27FC236}">
                <a16:creationId xmlns:a16="http://schemas.microsoft.com/office/drawing/2014/main" id="{D6C2E958-7DB7-4501-86B0-6E547D73A4B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62547" y="5402608"/>
            <a:ext cx="399217" cy="399217"/>
          </a:xfrm>
          <a:prstGeom prst="rect">
            <a:avLst/>
          </a:prstGeom>
        </p:spPr>
      </p:pic>
      <p:cxnSp>
        <p:nvCxnSpPr>
          <p:cNvPr id="278" name="Straight Arrow Connector 277">
            <a:extLst>
              <a:ext uri="{FF2B5EF4-FFF2-40B4-BE49-F238E27FC236}">
                <a16:creationId xmlns:a16="http://schemas.microsoft.com/office/drawing/2014/main" id="{DBF594E2-0EDE-43A7-B939-5A3317E8DCF1}"/>
              </a:ext>
            </a:extLst>
          </p:cNvPr>
          <p:cNvCxnSpPr>
            <a:cxnSpLocks/>
            <a:stCxn id="157" idx="3"/>
            <a:endCxn id="348" idx="1"/>
          </p:cNvCxnSpPr>
          <p:nvPr/>
        </p:nvCxnSpPr>
        <p:spPr>
          <a:xfrm flipV="1">
            <a:off x="9098447" y="2388641"/>
            <a:ext cx="514621" cy="194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04C77B6-CD82-4CA4-A314-69F0DDBF26F6}"/>
              </a:ext>
            </a:extLst>
          </p:cNvPr>
          <p:cNvCxnSpPr>
            <a:stCxn id="223" idx="3"/>
            <a:endCxn id="224" idx="1"/>
          </p:cNvCxnSpPr>
          <p:nvPr/>
        </p:nvCxnSpPr>
        <p:spPr>
          <a:xfrm>
            <a:off x="3200938" y="2388640"/>
            <a:ext cx="64897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D1078B9C-0610-4DE8-88ED-41E3EF331BA8}"/>
              </a:ext>
            </a:extLst>
          </p:cNvPr>
          <p:cNvSpPr txBox="1"/>
          <p:nvPr/>
        </p:nvSpPr>
        <p:spPr>
          <a:xfrm>
            <a:off x="5512711" y="1997788"/>
            <a:ext cx="840195" cy="461545"/>
          </a:xfrm>
          <a:prstGeom prst="rect">
            <a:avLst/>
          </a:prstGeom>
          <a:noFill/>
        </p:spPr>
        <p:txBody>
          <a:bodyPr wrap="square" rtlCol="0">
            <a:spAutoFit/>
          </a:bodyPr>
          <a:lstStyle/>
          <a:p>
            <a:r>
              <a:rPr lang="en-US" sz="1200" dirty="0"/>
              <a:t>Tests Pass</a:t>
            </a:r>
          </a:p>
        </p:txBody>
      </p:sp>
      <p:sp>
        <p:nvSpPr>
          <p:cNvPr id="71" name="TextBox 70">
            <a:extLst>
              <a:ext uri="{FF2B5EF4-FFF2-40B4-BE49-F238E27FC236}">
                <a16:creationId xmlns:a16="http://schemas.microsoft.com/office/drawing/2014/main" id="{94C579DA-C63C-4DFB-8637-2A2525897223}"/>
              </a:ext>
            </a:extLst>
          </p:cNvPr>
          <p:cNvSpPr txBox="1"/>
          <p:nvPr/>
        </p:nvSpPr>
        <p:spPr>
          <a:xfrm>
            <a:off x="8244892" y="4109774"/>
            <a:ext cx="866558" cy="830781"/>
          </a:xfrm>
          <a:prstGeom prst="rect">
            <a:avLst/>
          </a:prstGeom>
          <a:noFill/>
        </p:spPr>
        <p:txBody>
          <a:bodyPr wrap="square" rtlCol="0">
            <a:spAutoFit/>
          </a:bodyPr>
          <a:lstStyle/>
          <a:p>
            <a:r>
              <a:rPr lang="en-US" sz="1200" dirty="0"/>
              <a:t>Test Robot Runs Tests</a:t>
            </a:r>
          </a:p>
        </p:txBody>
      </p:sp>
      <p:sp>
        <p:nvSpPr>
          <p:cNvPr id="86" name="TextBox 85">
            <a:extLst>
              <a:ext uri="{FF2B5EF4-FFF2-40B4-BE49-F238E27FC236}">
                <a16:creationId xmlns:a16="http://schemas.microsoft.com/office/drawing/2014/main" id="{025886B9-E7D6-42F7-991D-F207E8E69741}"/>
              </a:ext>
            </a:extLst>
          </p:cNvPr>
          <p:cNvSpPr txBox="1"/>
          <p:nvPr/>
        </p:nvSpPr>
        <p:spPr>
          <a:xfrm>
            <a:off x="1152590" y="5434862"/>
            <a:ext cx="3206474" cy="645906"/>
          </a:xfrm>
          <a:prstGeom prst="rect">
            <a:avLst/>
          </a:prstGeom>
          <a:noFill/>
        </p:spPr>
        <p:txBody>
          <a:bodyPr wrap="square" rtlCol="0">
            <a:spAutoFit/>
          </a:bodyPr>
          <a:lstStyle/>
          <a:p>
            <a:r>
              <a:rPr lang="en-US" sz="1799" dirty="0"/>
              <a:t>Robot Workflow NuGet Package</a:t>
            </a:r>
          </a:p>
        </p:txBody>
      </p:sp>
      <p:grpSp>
        <p:nvGrpSpPr>
          <p:cNvPr id="199" name="Group 198">
            <a:extLst>
              <a:ext uri="{FF2B5EF4-FFF2-40B4-BE49-F238E27FC236}">
                <a16:creationId xmlns:a16="http://schemas.microsoft.com/office/drawing/2014/main" id="{5977F523-014B-44D0-9CA8-E76DB9F4F4B5}"/>
              </a:ext>
            </a:extLst>
          </p:cNvPr>
          <p:cNvGrpSpPr/>
          <p:nvPr/>
        </p:nvGrpSpPr>
        <p:grpSpPr>
          <a:xfrm>
            <a:off x="4540324" y="5313531"/>
            <a:ext cx="382385" cy="462871"/>
            <a:chOff x="7202245" y="3936107"/>
            <a:chExt cx="1594957" cy="1930667"/>
          </a:xfrm>
        </p:grpSpPr>
        <p:sp>
          <p:nvSpPr>
            <p:cNvPr id="200" name="Freeform 146">
              <a:extLst>
                <a:ext uri="{FF2B5EF4-FFF2-40B4-BE49-F238E27FC236}">
                  <a16:creationId xmlns:a16="http://schemas.microsoft.com/office/drawing/2014/main" id="{C4D262E1-556E-4D9C-90FC-8945D6FA9B3F}"/>
                </a:ext>
              </a:extLst>
            </p:cNvPr>
            <p:cNvSpPr>
              <a:spLocks noChangeAspect="1"/>
            </p:cNvSpPr>
            <p:nvPr/>
          </p:nvSpPr>
          <p:spPr>
            <a:xfrm>
              <a:off x="7202245" y="4626255"/>
              <a:ext cx="1594957" cy="1240519"/>
            </a:xfrm>
            <a:custGeom>
              <a:avLst/>
              <a:gdLst>
                <a:gd name="connsiteX0" fmla="*/ 355778 w 2305400"/>
                <a:gd name="connsiteY0" fmla="*/ 0 h 1793085"/>
                <a:gd name="connsiteX1" fmla="*/ 925010 w 2305400"/>
                <a:gd name="connsiteY1" fmla="*/ 0 h 1793085"/>
                <a:gd name="connsiteX2" fmla="*/ 1053081 w 2305400"/>
                <a:gd name="connsiteY2" fmla="*/ 128078 h 1793085"/>
                <a:gd name="connsiteX3" fmla="*/ 925010 w 2305400"/>
                <a:gd name="connsiteY3" fmla="*/ 256158 h 1793085"/>
                <a:gd name="connsiteX4" fmla="*/ 355778 w 2305400"/>
                <a:gd name="connsiteY4" fmla="*/ 256158 h 1793085"/>
                <a:gd name="connsiteX5" fmla="*/ 256150 w 2305400"/>
                <a:gd name="connsiteY5" fmla="*/ 384236 h 1793085"/>
                <a:gd name="connsiteX6" fmla="*/ 256150 w 2305400"/>
                <a:gd name="connsiteY6" fmla="*/ 1408849 h 1793085"/>
                <a:gd name="connsiteX7" fmla="*/ 355778 w 2305400"/>
                <a:gd name="connsiteY7" fmla="*/ 1536936 h 1793085"/>
                <a:gd name="connsiteX8" fmla="*/ 1949631 w 2305400"/>
                <a:gd name="connsiteY8" fmla="*/ 1536936 h 1793085"/>
                <a:gd name="connsiteX9" fmla="*/ 2049251 w 2305400"/>
                <a:gd name="connsiteY9" fmla="*/ 1408849 h 1793085"/>
                <a:gd name="connsiteX10" fmla="*/ 2049251 w 2305400"/>
                <a:gd name="connsiteY10" fmla="*/ 384236 h 1793085"/>
                <a:gd name="connsiteX11" fmla="*/ 1949631 w 2305400"/>
                <a:gd name="connsiteY11" fmla="*/ 256158 h 1793085"/>
                <a:gd name="connsiteX12" fmla="*/ 1380399 w 2305400"/>
                <a:gd name="connsiteY12" fmla="*/ 256158 h 1793085"/>
                <a:gd name="connsiteX13" fmla="*/ 1252319 w 2305400"/>
                <a:gd name="connsiteY13" fmla="*/ 128078 h 1793085"/>
                <a:gd name="connsiteX14" fmla="*/ 1380399 w 2305400"/>
                <a:gd name="connsiteY14" fmla="*/ 0 h 1793085"/>
                <a:gd name="connsiteX15" fmla="*/ 1949631 w 2305400"/>
                <a:gd name="connsiteY15" fmla="*/ 0 h 1793085"/>
                <a:gd name="connsiteX16" fmla="*/ 2305400 w 2305400"/>
                <a:gd name="connsiteY16" fmla="*/ 384236 h 1793085"/>
                <a:gd name="connsiteX17" fmla="*/ 2305400 w 2305400"/>
                <a:gd name="connsiteY17" fmla="*/ 1408849 h 1793085"/>
                <a:gd name="connsiteX18" fmla="*/ 1949631 w 2305400"/>
                <a:gd name="connsiteY18" fmla="*/ 1793085 h 1793085"/>
                <a:gd name="connsiteX19" fmla="*/ 355778 w 2305400"/>
                <a:gd name="connsiteY19" fmla="*/ 1793085 h 1793085"/>
                <a:gd name="connsiteX20" fmla="*/ 0 w 2305400"/>
                <a:gd name="connsiteY20" fmla="*/ 1408849 h 1793085"/>
                <a:gd name="connsiteX21" fmla="*/ 0 w 2305400"/>
                <a:gd name="connsiteY21" fmla="*/ 384236 h 1793085"/>
                <a:gd name="connsiteX22" fmla="*/ 355778 w 2305400"/>
                <a:gd name="connsiteY22" fmla="*/ 0 h 179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5400" h="1793085">
                  <a:moveTo>
                    <a:pt x="355778" y="0"/>
                  </a:moveTo>
                  <a:lnTo>
                    <a:pt x="925010" y="0"/>
                  </a:lnTo>
                  <a:cubicBezTo>
                    <a:pt x="995744" y="0"/>
                    <a:pt x="1053081" y="57337"/>
                    <a:pt x="1053081" y="128078"/>
                  </a:cubicBezTo>
                  <a:cubicBezTo>
                    <a:pt x="1053081" y="198812"/>
                    <a:pt x="995744" y="256158"/>
                    <a:pt x="925010" y="256158"/>
                  </a:cubicBezTo>
                  <a:lnTo>
                    <a:pt x="355778" y="256158"/>
                  </a:lnTo>
                  <a:cubicBezTo>
                    <a:pt x="304327" y="256158"/>
                    <a:pt x="256150" y="310361"/>
                    <a:pt x="256150" y="384236"/>
                  </a:cubicBezTo>
                  <a:lnTo>
                    <a:pt x="256150" y="1408849"/>
                  </a:lnTo>
                  <a:cubicBezTo>
                    <a:pt x="256150" y="1482724"/>
                    <a:pt x="304327" y="1536936"/>
                    <a:pt x="355778" y="1536936"/>
                  </a:cubicBezTo>
                  <a:lnTo>
                    <a:pt x="1949631" y="1536936"/>
                  </a:lnTo>
                  <a:cubicBezTo>
                    <a:pt x="2001066" y="1536936"/>
                    <a:pt x="2049251" y="1482724"/>
                    <a:pt x="2049251" y="1408849"/>
                  </a:cubicBezTo>
                  <a:lnTo>
                    <a:pt x="2049251" y="384236"/>
                  </a:lnTo>
                  <a:cubicBezTo>
                    <a:pt x="2049251" y="310361"/>
                    <a:pt x="2001066" y="256158"/>
                    <a:pt x="1949631" y="256158"/>
                  </a:cubicBezTo>
                  <a:lnTo>
                    <a:pt x="1380399" y="256158"/>
                  </a:lnTo>
                  <a:cubicBezTo>
                    <a:pt x="1309657" y="256158"/>
                    <a:pt x="1252319" y="198812"/>
                    <a:pt x="1252319" y="128078"/>
                  </a:cubicBezTo>
                  <a:cubicBezTo>
                    <a:pt x="1252319" y="57337"/>
                    <a:pt x="1309657" y="0"/>
                    <a:pt x="1380399" y="0"/>
                  </a:cubicBezTo>
                  <a:lnTo>
                    <a:pt x="1949631" y="0"/>
                  </a:lnTo>
                  <a:cubicBezTo>
                    <a:pt x="2149699" y="0"/>
                    <a:pt x="2305400" y="175169"/>
                    <a:pt x="2305400" y="384236"/>
                  </a:cubicBezTo>
                  <a:lnTo>
                    <a:pt x="2305400" y="1408849"/>
                  </a:lnTo>
                  <a:cubicBezTo>
                    <a:pt x="2305400" y="1617931"/>
                    <a:pt x="2149699" y="1793085"/>
                    <a:pt x="1949631" y="1793085"/>
                  </a:cubicBezTo>
                  <a:lnTo>
                    <a:pt x="355778" y="1793085"/>
                  </a:lnTo>
                  <a:cubicBezTo>
                    <a:pt x="155701" y="1793085"/>
                    <a:pt x="0" y="1617931"/>
                    <a:pt x="0" y="1408849"/>
                  </a:cubicBezTo>
                  <a:lnTo>
                    <a:pt x="0" y="384236"/>
                  </a:lnTo>
                  <a:cubicBezTo>
                    <a:pt x="0" y="175169"/>
                    <a:pt x="155701" y="0"/>
                    <a:pt x="355778"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201" name="Freeform: Shape 204">
              <a:extLst>
                <a:ext uri="{FF2B5EF4-FFF2-40B4-BE49-F238E27FC236}">
                  <a16:creationId xmlns:a16="http://schemas.microsoft.com/office/drawing/2014/main" id="{242D504F-F65E-4636-AB3D-8298BBA741D8}"/>
                </a:ext>
              </a:extLst>
            </p:cNvPr>
            <p:cNvSpPr/>
            <p:nvPr/>
          </p:nvSpPr>
          <p:spPr>
            <a:xfrm>
              <a:off x="7757820" y="3936107"/>
              <a:ext cx="483802" cy="645070"/>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sp>
          <p:nvSpPr>
            <p:cNvPr id="203" name="Freeform 148">
              <a:extLst>
                <a:ext uri="{FF2B5EF4-FFF2-40B4-BE49-F238E27FC236}">
                  <a16:creationId xmlns:a16="http://schemas.microsoft.com/office/drawing/2014/main" id="{C26DA5D1-734A-4DD2-9A9C-5BB82E9645D6}"/>
                </a:ext>
              </a:extLst>
            </p:cNvPr>
            <p:cNvSpPr/>
            <p:nvPr/>
          </p:nvSpPr>
          <p:spPr>
            <a:xfrm>
              <a:off x="7632566" y="4875032"/>
              <a:ext cx="734310" cy="735089"/>
            </a:xfrm>
            <a:custGeom>
              <a:avLst/>
              <a:gdLst>
                <a:gd name="connsiteX0" fmla="*/ 1423670 w 4213829"/>
                <a:gd name="connsiteY0" fmla="*/ 261575 h 4218308"/>
                <a:gd name="connsiteX1" fmla="*/ 261575 w 4213829"/>
                <a:gd name="connsiteY1" fmla="*/ 1423670 h 4218308"/>
                <a:gd name="connsiteX2" fmla="*/ 1423670 w 4213829"/>
                <a:gd name="connsiteY2" fmla="*/ 2585764 h 4218308"/>
                <a:gd name="connsiteX3" fmla="*/ 2585764 w 4213829"/>
                <a:gd name="connsiteY3" fmla="*/ 1423670 h 4218308"/>
                <a:gd name="connsiteX4" fmla="*/ 1423670 w 4213829"/>
                <a:gd name="connsiteY4" fmla="*/ 261575 h 4218308"/>
                <a:gd name="connsiteX5" fmla="*/ 1423670 w 4213829"/>
                <a:gd name="connsiteY5" fmla="*/ 0 h 4218308"/>
                <a:gd name="connsiteX6" fmla="*/ 2847339 w 4213829"/>
                <a:gd name="connsiteY6" fmla="*/ 1423670 h 4218308"/>
                <a:gd name="connsiteX7" fmla="*/ 2522242 w 4213829"/>
                <a:gd name="connsiteY7" fmla="*/ 2329256 h 4218308"/>
                <a:gd name="connsiteX8" fmla="*/ 2519967 w 4213829"/>
                <a:gd name="connsiteY8" fmla="*/ 2331759 h 4218308"/>
                <a:gd name="connsiteX9" fmla="*/ 2861689 w 4213829"/>
                <a:gd name="connsiteY9" fmla="*/ 2660444 h 4218308"/>
                <a:gd name="connsiteX10" fmla="*/ 2887661 w 4213829"/>
                <a:gd name="connsiteY10" fmla="*/ 2642975 h 4218308"/>
                <a:gd name="connsiteX11" fmla="*/ 2962423 w 4213829"/>
                <a:gd name="connsiteY11" fmla="*/ 2627967 h 4218308"/>
                <a:gd name="connsiteX12" fmla="*/ 3103416 w 4213829"/>
                <a:gd name="connsiteY12" fmla="*/ 2685394 h 4218308"/>
                <a:gd name="connsiteX13" fmla="*/ 3942944 w 4213829"/>
                <a:gd name="connsiteY13" fmla="*/ 3515047 h 4218308"/>
                <a:gd name="connsiteX14" fmla="*/ 3946541 w 4213829"/>
                <a:gd name="connsiteY14" fmla="*/ 3520395 h 4218308"/>
                <a:gd name="connsiteX15" fmla="*/ 4197335 w 4213829"/>
                <a:gd name="connsiteY15" fmla="*/ 3768238 h 4218308"/>
                <a:gd name="connsiteX16" fmla="*/ 4197799 w 4213829"/>
                <a:gd name="connsiteY16" fmla="*/ 3846751 h 4218308"/>
                <a:gd name="connsiteX17" fmla="*/ 3846912 w 4213829"/>
                <a:gd name="connsiteY17" fmla="*/ 4201815 h 4218308"/>
                <a:gd name="connsiteX18" fmla="*/ 3768399 w 4213829"/>
                <a:gd name="connsiteY18" fmla="*/ 4202279 h 4218308"/>
                <a:gd name="connsiteX19" fmla="*/ 2724889 w 4213829"/>
                <a:gd name="connsiteY19" fmla="*/ 3171043 h 4218308"/>
                <a:gd name="connsiteX20" fmla="*/ 2721294 w 4213829"/>
                <a:gd name="connsiteY20" fmla="*/ 3165698 h 4218308"/>
                <a:gd name="connsiteX21" fmla="*/ 2674481 w 4213829"/>
                <a:gd name="connsiteY21" fmla="*/ 3119435 h 4218308"/>
                <a:gd name="connsiteX22" fmla="*/ 2629512 w 4213829"/>
                <a:gd name="connsiteY22" fmla="*/ 2904197 h 4218308"/>
                <a:gd name="connsiteX23" fmla="*/ 2652838 w 4213829"/>
                <a:gd name="connsiteY23" fmla="*/ 2868615 h 4218308"/>
                <a:gd name="connsiteX24" fmla="*/ 2308704 w 4213829"/>
                <a:gd name="connsiteY24" fmla="*/ 2537611 h 4218308"/>
                <a:gd name="connsiteX25" fmla="*/ 2219657 w 4213829"/>
                <a:gd name="connsiteY25" fmla="*/ 2604199 h 4218308"/>
                <a:gd name="connsiteX26" fmla="*/ 1423670 w 4213829"/>
                <a:gd name="connsiteY26" fmla="*/ 2847339 h 4218308"/>
                <a:gd name="connsiteX27" fmla="*/ 0 w 4213829"/>
                <a:gd name="connsiteY27" fmla="*/ 1423670 h 4218308"/>
                <a:gd name="connsiteX28" fmla="*/ 1423670 w 4213829"/>
                <a:gd name="connsiteY28" fmla="*/ 0 h 421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13829" h="4218308">
                  <a:moveTo>
                    <a:pt x="1423670" y="261575"/>
                  </a:moveTo>
                  <a:cubicBezTo>
                    <a:pt x="781862" y="261575"/>
                    <a:pt x="261575" y="781862"/>
                    <a:pt x="261575" y="1423670"/>
                  </a:cubicBezTo>
                  <a:cubicBezTo>
                    <a:pt x="261575" y="2065478"/>
                    <a:pt x="781862" y="2585764"/>
                    <a:pt x="1423670" y="2585764"/>
                  </a:cubicBezTo>
                  <a:cubicBezTo>
                    <a:pt x="2065478" y="2585764"/>
                    <a:pt x="2585764" y="2065478"/>
                    <a:pt x="2585764" y="1423670"/>
                  </a:cubicBezTo>
                  <a:cubicBezTo>
                    <a:pt x="2585764" y="781862"/>
                    <a:pt x="2065478" y="261575"/>
                    <a:pt x="1423670" y="261575"/>
                  </a:cubicBezTo>
                  <a:close/>
                  <a:moveTo>
                    <a:pt x="1423670" y="0"/>
                  </a:moveTo>
                  <a:cubicBezTo>
                    <a:pt x="2209940" y="0"/>
                    <a:pt x="2847339" y="637399"/>
                    <a:pt x="2847339" y="1423670"/>
                  </a:cubicBezTo>
                  <a:cubicBezTo>
                    <a:pt x="2847339" y="1767663"/>
                    <a:pt x="2725337" y="2083162"/>
                    <a:pt x="2522242" y="2329256"/>
                  </a:cubicBezTo>
                  <a:lnTo>
                    <a:pt x="2519967" y="2331759"/>
                  </a:lnTo>
                  <a:lnTo>
                    <a:pt x="2861689" y="2660444"/>
                  </a:lnTo>
                  <a:lnTo>
                    <a:pt x="2887661" y="2642975"/>
                  </a:lnTo>
                  <a:cubicBezTo>
                    <a:pt x="2911548" y="2633124"/>
                    <a:pt x="2936971" y="2628118"/>
                    <a:pt x="2962423" y="2627967"/>
                  </a:cubicBezTo>
                  <a:cubicBezTo>
                    <a:pt x="3013328" y="2627667"/>
                    <a:pt x="3064348" y="2646786"/>
                    <a:pt x="3103416" y="2685394"/>
                  </a:cubicBezTo>
                  <a:lnTo>
                    <a:pt x="3942944" y="3515047"/>
                  </a:lnTo>
                  <a:lnTo>
                    <a:pt x="3946541" y="3520395"/>
                  </a:lnTo>
                  <a:lnTo>
                    <a:pt x="4197335" y="3768238"/>
                  </a:lnTo>
                  <a:cubicBezTo>
                    <a:pt x="4219145" y="3789792"/>
                    <a:pt x="4219353" y="3824943"/>
                    <a:pt x="4197799" y="3846751"/>
                  </a:cubicBezTo>
                  <a:lnTo>
                    <a:pt x="3846912" y="4201815"/>
                  </a:lnTo>
                  <a:cubicBezTo>
                    <a:pt x="3825360" y="4223624"/>
                    <a:pt x="3790209" y="4223832"/>
                    <a:pt x="3768399" y="4202279"/>
                  </a:cubicBezTo>
                  <a:lnTo>
                    <a:pt x="2724889" y="3171043"/>
                  </a:lnTo>
                  <a:lnTo>
                    <a:pt x="2721294" y="3165698"/>
                  </a:lnTo>
                  <a:lnTo>
                    <a:pt x="2674481" y="3119435"/>
                  </a:lnTo>
                  <a:cubicBezTo>
                    <a:pt x="2615878" y="3061521"/>
                    <a:pt x="2600808" y="2976201"/>
                    <a:pt x="2629512" y="2904197"/>
                  </a:cubicBezTo>
                  <a:lnTo>
                    <a:pt x="2652838" y="2868615"/>
                  </a:lnTo>
                  <a:lnTo>
                    <a:pt x="2308704" y="2537611"/>
                  </a:lnTo>
                  <a:lnTo>
                    <a:pt x="2219657" y="2604199"/>
                  </a:lnTo>
                  <a:cubicBezTo>
                    <a:pt x="1992438" y="2757705"/>
                    <a:pt x="1718521" y="2847339"/>
                    <a:pt x="1423670" y="2847339"/>
                  </a:cubicBezTo>
                  <a:cubicBezTo>
                    <a:pt x="637399" y="2847339"/>
                    <a:pt x="0" y="2209940"/>
                    <a:pt x="0" y="1423670"/>
                  </a:cubicBezTo>
                  <a:cubicBezTo>
                    <a:pt x="0" y="637399"/>
                    <a:pt x="637399" y="0"/>
                    <a:pt x="1423670" y="0"/>
                  </a:cubicBezTo>
                  <a:close/>
                </a:path>
              </a:pathLst>
            </a:cu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799" dirty="0">
                <a:solidFill>
                  <a:srgbClr val="FFFFFF"/>
                </a:solidFill>
                <a:latin typeface="Arial"/>
              </a:endParaRPr>
            </a:p>
          </p:txBody>
        </p:sp>
      </p:grpSp>
      <p:sp>
        <p:nvSpPr>
          <p:cNvPr id="205" name="TextBox 204">
            <a:extLst>
              <a:ext uri="{FF2B5EF4-FFF2-40B4-BE49-F238E27FC236}">
                <a16:creationId xmlns:a16="http://schemas.microsoft.com/office/drawing/2014/main" id="{14F0B8C9-B36F-4AD2-9CFF-9CC31B264810}"/>
              </a:ext>
            </a:extLst>
          </p:cNvPr>
          <p:cNvSpPr txBox="1"/>
          <p:nvPr/>
        </p:nvSpPr>
        <p:spPr>
          <a:xfrm>
            <a:off x="4982613" y="5415004"/>
            <a:ext cx="2223598" cy="645906"/>
          </a:xfrm>
          <a:prstGeom prst="rect">
            <a:avLst/>
          </a:prstGeom>
          <a:noFill/>
        </p:spPr>
        <p:txBody>
          <a:bodyPr wrap="square" rtlCol="0">
            <a:spAutoFit/>
          </a:bodyPr>
          <a:lstStyle/>
          <a:p>
            <a:r>
              <a:rPr lang="en-US" sz="1799" dirty="0"/>
              <a:t>Test Robot Workflow</a:t>
            </a:r>
          </a:p>
        </p:txBody>
      </p:sp>
      <p:sp>
        <p:nvSpPr>
          <p:cNvPr id="91" name="Rectangle 90">
            <a:extLst>
              <a:ext uri="{FF2B5EF4-FFF2-40B4-BE49-F238E27FC236}">
                <a16:creationId xmlns:a16="http://schemas.microsoft.com/office/drawing/2014/main" id="{02C10B24-F2DC-449F-B968-CAA82E095B46}"/>
              </a:ext>
            </a:extLst>
          </p:cNvPr>
          <p:cNvSpPr/>
          <p:nvPr/>
        </p:nvSpPr>
        <p:spPr>
          <a:xfrm>
            <a:off x="7923619" y="4842513"/>
            <a:ext cx="3655759" cy="1938487"/>
          </a:xfrm>
          <a:prstGeom prst="rect">
            <a:avLst/>
          </a:prstGeom>
        </p:spPr>
        <p:txBody>
          <a:bodyPr wrap="square">
            <a:spAutoFit/>
          </a:bodyPr>
          <a:lstStyle/>
          <a:p>
            <a:pPr marL="285664" indent="-285664">
              <a:buFont typeface="+mj-lt"/>
              <a:buAutoNum type="arabicPeriod"/>
            </a:pPr>
            <a:r>
              <a:rPr lang="en-US" sz="1200" dirty="0"/>
              <a:t>Test are committed to VCS</a:t>
            </a:r>
          </a:p>
          <a:p>
            <a:pPr marL="285664" indent="-285664">
              <a:buFont typeface="+mj-lt"/>
              <a:buAutoNum type="arabicPeriod"/>
            </a:pPr>
            <a:r>
              <a:rPr lang="en-US" sz="1200" dirty="0"/>
              <a:t>CI/CD Tool Creates NuGet Package for Orchestrator</a:t>
            </a:r>
          </a:p>
          <a:p>
            <a:pPr marL="285664" indent="-285664">
              <a:buFont typeface="+mj-lt"/>
              <a:buAutoNum type="arabicPeriod"/>
            </a:pPr>
            <a:r>
              <a:rPr lang="en-US" sz="1200" dirty="0"/>
              <a:t>Test Robot Performs Tests and Results are reported back to CI/CD Tool</a:t>
            </a:r>
          </a:p>
          <a:p>
            <a:pPr marL="285664" indent="-285664">
              <a:buFont typeface="+mj-lt"/>
              <a:buAutoNum type="arabicPeriod"/>
            </a:pPr>
            <a:r>
              <a:rPr lang="en-US" sz="1200" dirty="0"/>
              <a:t>CI/CD Tool will confirm or revert commit based on Test Results (Optional)</a:t>
            </a:r>
          </a:p>
          <a:p>
            <a:pPr marL="285664" indent="-285664">
              <a:buFont typeface="+mj-lt"/>
              <a:buAutoNum type="arabicPeriod"/>
            </a:pPr>
            <a:r>
              <a:rPr lang="en-US" sz="1200" dirty="0"/>
              <a:t>CI/CD promotes or rejects build</a:t>
            </a:r>
          </a:p>
          <a:p>
            <a:pPr marL="285664" indent="-285664">
              <a:buFont typeface="+mj-lt"/>
              <a:buAutoNum type="arabicPeriod"/>
            </a:pPr>
            <a:endParaRPr lang="en-US" sz="1200" dirty="0"/>
          </a:p>
          <a:p>
            <a:pPr marL="285664" indent="-285664">
              <a:buFont typeface="Arial" panose="020B0604020202020204" pitchFamily="34" charset="0"/>
              <a:buChar char="•"/>
            </a:pPr>
            <a:endParaRPr lang="en-US" sz="1200" dirty="0"/>
          </a:p>
        </p:txBody>
      </p:sp>
    </p:spTree>
    <p:extLst>
      <p:ext uri="{BB962C8B-B14F-4D97-AF65-F5344CB8AC3E}">
        <p14:creationId xmlns:p14="http://schemas.microsoft.com/office/powerpoint/2010/main" val="1580234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642FE-B058-A543-9C3D-B63282266B00}"/>
              </a:ext>
            </a:extLst>
          </p:cNvPr>
          <p:cNvSpPr>
            <a:spLocks noGrp="1"/>
          </p:cNvSpPr>
          <p:nvPr>
            <p:ph type="title"/>
          </p:nvPr>
        </p:nvSpPr>
        <p:spPr>
          <a:xfrm>
            <a:off x="388112" y="912967"/>
            <a:ext cx="7930497" cy="482522"/>
          </a:xfrm>
        </p:spPr>
        <p:txBody>
          <a:bodyPr>
            <a:noAutofit/>
          </a:bodyPr>
          <a:lstStyle/>
          <a:p>
            <a:r>
              <a:rPr lang="en-US" sz="1999" dirty="0">
                <a:latin typeface="Noto Sans" panose="020B0502040504020204" pitchFamily="34" charset="0"/>
                <a:ea typeface="Noto Sans" panose="020B0502040504020204" pitchFamily="34" charset="0"/>
                <a:cs typeface="Noto Sans" panose="020B0502040504020204" pitchFamily="34" charset="0"/>
              </a:rPr>
              <a:t>RPA Testing, Source Control and CICD - Second Scenario</a:t>
            </a:r>
          </a:p>
        </p:txBody>
      </p:sp>
      <p:sp>
        <p:nvSpPr>
          <p:cNvPr id="5" name="Slide Number Placeholder 4">
            <a:extLst>
              <a:ext uri="{FF2B5EF4-FFF2-40B4-BE49-F238E27FC236}">
                <a16:creationId xmlns:a16="http://schemas.microsoft.com/office/drawing/2014/main" id="{174266AA-52A9-4942-95A3-2A3DD4EF1BDA}"/>
              </a:ext>
            </a:extLst>
          </p:cNvPr>
          <p:cNvSpPr>
            <a:spLocks noGrp="1"/>
          </p:cNvSpPr>
          <p:nvPr>
            <p:ph type="sldNum" sz="quarter" idx="12"/>
          </p:nvPr>
        </p:nvSpPr>
        <p:spPr/>
        <p:txBody>
          <a:bodyPr/>
          <a:lstStyle/>
          <a:p>
            <a:fld id="{2DE7D08D-A2F3-454D-951E-AB1F975D59ED}" type="slidenum">
              <a:rPr lang="en-US">
                <a:solidFill>
                  <a:srgbClr val="000000"/>
                </a:solidFill>
              </a:rPr>
              <a:pPr/>
              <a:t>22</a:t>
            </a:fld>
            <a:endParaRPr lang="en-US" dirty="0">
              <a:solidFill>
                <a:srgbClr val="000000"/>
              </a:solidFill>
            </a:endParaRPr>
          </a:p>
        </p:txBody>
      </p:sp>
      <p:grpSp>
        <p:nvGrpSpPr>
          <p:cNvPr id="137" name="Group 136">
            <a:extLst>
              <a:ext uri="{FF2B5EF4-FFF2-40B4-BE49-F238E27FC236}">
                <a16:creationId xmlns:a16="http://schemas.microsoft.com/office/drawing/2014/main" id="{A73E2BBC-3295-6245-A038-BB451CBEF829}"/>
              </a:ext>
            </a:extLst>
          </p:cNvPr>
          <p:cNvGrpSpPr/>
          <p:nvPr/>
        </p:nvGrpSpPr>
        <p:grpSpPr>
          <a:xfrm>
            <a:off x="389698" y="301362"/>
            <a:ext cx="2164858" cy="602082"/>
            <a:chOff x="9661637" y="204641"/>
            <a:chExt cx="2165422" cy="602239"/>
          </a:xfrm>
        </p:grpSpPr>
        <p:pic>
          <p:nvPicPr>
            <p:cNvPr id="139" name="Picture 138" descr="A close up of a logo&#10;&#10;Description automatically generated">
              <a:extLst>
                <a:ext uri="{FF2B5EF4-FFF2-40B4-BE49-F238E27FC236}">
                  <a16:creationId xmlns:a16="http://schemas.microsoft.com/office/drawing/2014/main" id="{570DE2F9-F60F-B745-AF27-8DDA4E19F387}"/>
                </a:ext>
              </a:extLst>
            </p:cNvPr>
            <p:cNvPicPr>
              <a:picLocks noChangeAspect="1"/>
            </p:cNvPicPr>
            <p:nvPr/>
          </p:nvPicPr>
          <p:blipFill rotWithShape="1">
            <a:blip r:embed="rId2">
              <a:extLst>
                <a:ext uri="{28A0092B-C50C-407E-A947-70E740481C1C}">
                  <a14:useLocalDpi xmlns:a14="http://schemas.microsoft.com/office/drawing/2010/main" val="0"/>
                </a:ext>
              </a:extLst>
            </a:blip>
            <a:srcRect r="81820" b="37710"/>
            <a:stretch/>
          </p:blipFill>
          <p:spPr>
            <a:xfrm>
              <a:off x="9661637" y="338836"/>
              <a:ext cx="336624" cy="333847"/>
            </a:xfrm>
            <a:prstGeom prst="rect">
              <a:avLst/>
            </a:prstGeom>
          </p:spPr>
        </p:pic>
        <p:sp>
          <p:nvSpPr>
            <p:cNvPr id="140" name="TextBox 139">
              <a:extLst>
                <a:ext uri="{FF2B5EF4-FFF2-40B4-BE49-F238E27FC236}">
                  <a16:creationId xmlns:a16="http://schemas.microsoft.com/office/drawing/2014/main" id="{52AB73FF-77C6-2D44-B6E2-808AF4216E15}"/>
                </a:ext>
              </a:extLst>
            </p:cNvPr>
            <p:cNvSpPr txBox="1"/>
            <p:nvPr/>
          </p:nvSpPr>
          <p:spPr>
            <a:xfrm>
              <a:off x="9998260" y="204641"/>
              <a:ext cx="1828799" cy="602239"/>
            </a:xfrm>
            <a:prstGeom prst="rect">
              <a:avLst/>
            </a:prstGeom>
            <a:noFill/>
          </p:spPr>
          <p:txBody>
            <a:bodyPr wrap="square" lIns="0" tIns="0" rIns="0" bIns="0" rtlCol="0" anchor="ctr">
              <a:noAutofit/>
            </a:bodyPr>
            <a:lstStyle/>
            <a:p>
              <a:r>
                <a:rPr lang="en-US" sz="1799" b="1" dirty="0">
                  <a:solidFill>
                    <a:srgbClr val="000000"/>
                  </a:solidFill>
                  <a:latin typeface="Noto Sans" panose="020B0502040504020204" pitchFamily="34" charset="0"/>
                  <a:ea typeface="Noto Sans" panose="020B0502040504020204" pitchFamily="34" charset="0"/>
                  <a:cs typeface="Noto Sans" panose="020B0502040504020204" pitchFamily="34" charset="0"/>
                </a:rPr>
                <a:t>Test Suite</a:t>
              </a:r>
            </a:p>
          </p:txBody>
        </p:sp>
      </p:grpSp>
      <p:sp>
        <p:nvSpPr>
          <p:cNvPr id="181" name="Rectangle 180">
            <a:extLst>
              <a:ext uri="{FF2B5EF4-FFF2-40B4-BE49-F238E27FC236}">
                <a16:creationId xmlns:a16="http://schemas.microsoft.com/office/drawing/2014/main" id="{B37B2958-B670-4445-95CF-53F5004E9F02}"/>
              </a:ext>
            </a:extLst>
          </p:cNvPr>
          <p:cNvSpPr/>
          <p:nvPr/>
        </p:nvSpPr>
        <p:spPr bwMode="gray">
          <a:xfrm>
            <a:off x="2729086" y="2788278"/>
            <a:ext cx="158826" cy="158826"/>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83" name="Rectangle 182">
            <a:extLst>
              <a:ext uri="{FF2B5EF4-FFF2-40B4-BE49-F238E27FC236}">
                <a16:creationId xmlns:a16="http://schemas.microsoft.com/office/drawing/2014/main" id="{2C8C6C44-8048-C442-AE82-7D8909F82E70}"/>
              </a:ext>
            </a:extLst>
          </p:cNvPr>
          <p:cNvSpPr/>
          <p:nvPr/>
        </p:nvSpPr>
        <p:spPr bwMode="gray">
          <a:xfrm>
            <a:off x="5934827" y="3520328"/>
            <a:ext cx="158826" cy="158826"/>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223" name="Rectangle 222">
            <a:extLst>
              <a:ext uri="{FF2B5EF4-FFF2-40B4-BE49-F238E27FC236}">
                <a16:creationId xmlns:a16="http://schemas.microsoft.com/office/drawing/2014/main" id="{D489E07E-E5EA-6E4B-9D34-BD55E628DC26}"/>
              </a:ext>
            </a:extLst>
          </p:cNvPr>
          <p:cNvSpPr/>
          <p:nvPr/>
        </p:nvSpPr>
        <p:spPr>
          <a:xfrm>
            <a:off x="163702" y="4185523"/>
            <a:ext cx="11798171" cy="697330"/>
          </a:xfrm>
          <a:prstGeom prst="rect">
            <a:avLst/>
          </a:prstGeom>
          <a:solidFill>
            <a:schemeClr val="accent5">
              <a:lumMod val="40000"/>
              <a:lumOff val="60000"/>
            </a:scheme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nSpc>
                <a:spcPct val="150000"/>
              </a:lnSpc>
            </a:pPr>
            <a:r>
              <a:rPr lang="en-US" sz="1200" b="1" dirty="0">
                <a:solidFill>
                  <a:schemeClr val="tx1"/>
                </a:solidFill>
                <a:latin typeface="Noto Sans" panose="020B0502040504020204" pitchFamily="34" charset="0"/>
                <a:ea typeface="Noto Sans" panose="020B0502040504020204" pitchFamily="34" charset="0"/>
                <a:cs typeface="Noto Sans" panose="020B0502040504020204" pitchFamily="34" charset="0"/>
              </a:rPr>
              <a:t>  Version Control System </a:t>
            </a:r>
          </a:p>
          <a:p>
            <a:r>
              <a:rPr lang="en-US" sz="1200" b="1" dirty="0">
                <a:solidFill>
                  <a:schemeClr val="tx1"/>
                </a:solidFill>
                <a:latin typeface="Noto Sans" panose="020B0502040504020204" pitchFamily="34" charset="0"/>
                <a:ea typeface="Noto Sans" panose="020B0502040504020204" pitchFamily="34" charset="0"/>
                <a:cs typeface="Noto Sans" panose="020B0502040504020204" pitchFamily="34" charset="0"/>
              </a:rPr>
              <a:t>  (GIT, SVN, TFS)</a:t>
            </a:r>
          </a:p>
        </p:txBody>
      </p:sp>
      <p:sp>
        <p:nvSpPr>
          <p:cNvPr id="224" name="Rectangle 223">
            <a:extLst>
              <a:ext uri="{FF2B5EF4-FFF2-40B4-BE49-F238E27FC236}">
                <a16:creationId xmlns:a16="http://schemas.microsoft.com/office/drawing/2014/main" id="{99AF5832-7071-BF4D-BEED-76DFDBE2F279}"/>
              </a:ext>
            </a:extLst>
          </p:cNvPr>
          <p:cNvSpPr/>
          <p:nvPr/>
        </p:nvSpPr>
        <p:spPr>
          <a:xfrm>
            <a:off x="4184507" y="3107208"/>
            <a:ext cx="3733341" cy="485507"/>
          </a:xfrm>
          <a:prstGeom prst="rect">
            <a:avLst/>
          </a:prstGeom>
          <a:solidFill>
            <a:schemeClr val="accent1">
              <a:lumMod val="40000"/>
              <a:lumOff val="60000"/>
            </a:scheme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dirty="0">
                <a:solidFill>
                  <a:schemeClr val="tx1"/>
                </a:solidFill>
                <a:latin typeface="Noto Sans SemBd" panose="020B0702040504020204" pitchFamily="34"/>
                <a:ea typeface="Noto Sans SemBd" panose="020B0702040504020204" pitchFamily="34"/>
                <a:cs typeface="Noto Sans SemBd" panose="020B0702040504020204" pitchFamily="34"/>
              </a:rPr>
              <a:t>CI/CD Tool (Jenkins, Azure DevOps, etc.)</a:t>
            </a:r>
          </a:p>
        </p:txBody>
      </p:sp>
      <p:sp>
        <p:nvSpPr>
          <p:cNvPr id="230" name="TextBox 229">
            <a:extLst>
              <a:ext uri="{FF2B5EF4-FFF2-40B4-BE49-F238E27FC236}">
                <a16:creationId xmlns:a16="http://schemas.microsoft.com/office/drawing/2014/main" id="{7A72E92F-DC72-9343-AE7F-A00EBD003040}"/>
              </a:ext>
            </a:extLst>
          </p:cNvPr>
          <p:cNvSpPr txBox="1"/>
          <p:nvPr/>
        </p:nvSpPr>
        <p:spPr>
          <a:xfrm>
            <a:off x="9839207" y="903876"/>
            <a:ext cx="883666" cy="230772"/>
          </a:xfrm>
          <a:prstGeom prst="rect">
            <a:avLst/>
          </a:prstGeom>
          <a:noFill/>
          <a:ln w="28575">
            <a:noFill/>
            <a:miter lim="800000"/>
            <a:headEnd/>
            <a:tailEnd/>
          </a:ln>
          <a:effectLst/>
        </p:spPr>
        <p:txBody>
          <a:bodyPr wrap="none" lIns="45708" rtlCol="0" anchor="ctr">
            <a:spAutoFit/>
          </a:bodyPr>
          <a:lstStyle/>
          <a:p>
            <a:r>
              <a:rPr lang="en-US" sz="900" b="1" dirty="0">
                <a:solidFill>
                  <a:srgbClr val="000000"/>
                </a:solidFill>
                <a:latin typeface="Noto Sans SemBd" panose="020B0702040504020204" pitchFamily="34"/>
                <a:ea typeface="Noto Sans SemBd" panose="020B0702040504020204" pitchFamily="34"/>
                <a:cs typeface="Noto Sans SemBd" panose="020B0702040504020204" pitchFamily="34"/>
              </a:rPr>
              <a:t>Functional Bots</a:t>
            </a:r>
          </a:p>
        </p:txBody>
      </p:sp>
      <p:grpSp>
        <p:nvGrpSpPr>
          <p:cNvPr id="237" name="Group 236">
            <a:extLst>
              <a:ext uri="{FF2B5EF4-FFF2-40B4-BE49-F238E27FC236}">
                <a16:creationId xmlns:a16="http://schemas.microsoft.com/office/drawing/2014/main" id="{A81C8F33-5BF1-8441-968C-AE4F4A2DCFA8}"/>
              </a:ext>
            </a:extLst>
          </p:cNvPr>
          <p:cNvGrpSpPr/>
          <p:nvPr/>
        </p:nvGrpSpPr>
        <p:grpSpPr>
          <a:xfrm>
            <a:off x="9659453" y="555254"/>
            <a:ext cx="215212" cy="260510"/>
            <a:chOff x="9568115" y="2907901"/>
            <a:chExt cx="293915" cy="355779"/>
          </a:xfrm>
        </p:grpSpPr>
        <p:sp>
          <p:nvSpPr>
            <p:cNvPr id="238" name="Freeform 213">
              <a:extLst>
                <a:ext uri="{FF2B5EF4-FFF2-40B4-BE49-F238E27FC236}">
                  <a16:creationId xmlns:a16="http://schemas.microsoft.com/office/drawing/2014/main" id="{1F8D47C2-CDA7-C345-BB32-BC1C626DBCC3}"/>
                </a:ext>
              </a:extLst>
            </p:cNvPr>
            <p:cNvSpPr>
              <a:spLocks noChangeAspect="1"/>
            </p:cNvSpPr>
            <p:nvPr/>
          </p:nvSpPr>
          <p:spPr>
            <a:xfrm>
              <a:off x="9568115" y="3035080"/>
              <a:ext cx="293915"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239" name="Freeform: Shape 204">
              <a:extLst>
                <a:ext uri="{FF2B5EF4-FFF2-40B4-BE49-F238E27FC236}">
                  <a16:creationId xmlns:a16="http://schemas.microsoft.com/office/drawing/2014/main" id="{482F7487-10A4-B24E-930B-C2737A33E58C}"/>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grpSp>
      <p:sp>
        <p:nvSpPr>
          <p:cNvPr id="191" name="Rectangle 190">
            <a:extLst>
              <a:ext uri="{FF2B5EF4-FFF2-40B4-BE49-F238E27FC236}">
                <a16:creationId xmlns:a16="http://schemas.microsoft.com/office/drawing/2014/main" id="{C0F4A73C-0652-574D-8B5A-880048D17B32}"/>
              </a:ext>
            </a:extLst>
          </p:cNvPr>
          <p:cNvSpPr/>
          <p:nvPr/>
        </p:nvSpPr>
        <p:spPr>
          <a:xfrm>
            <a:off x="2072258" y="4356657"/>
            <a:ext cx="2119597" cy="346054"/>
          </a:xfrm>
          <a:prstGeom prst="rect">
            <a:avLst/>
          </a:prstGeom>
          <a:solidFill>
            <a:schemeClr val="accent2">
              <a:lumMod val="60000"/>
              <a:lumOff val="40000"/>
            </a:schemeClr>
          </a:solidFill>
          <a:ln>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dirty="0">
                <a:solidFill>
                  <a:schemeClr val="tx1"/>
                </a:solidFill>
                <a:latin typeface="Noto Sans SemBd" panose="020B0702040504020204" pitchFamily="34"/>
                <a:ea typeface="Noto Sans SemBd" panose="020B0702040504020204" pitchFamily="34"/>
                <a:cs typeface="Noto Sans SemBd" panose="020B0702040504020204" pitchFamily="34"/>
              </a:rPr>
              <a:t>Development</a:t>
            </a:r>
          </a:p>
        </p:txBody>
      </p:sp>
      <p:sp>
        <p:nvSpPr>
          <p:cNvPr id="92" name="Rectangle 91">
            <a:extLst>
              <a:ext uri="{FF2B5EF4-FFF2-40B4-BE49-F238E27FC236}">
                <a16:creationId xmlns:a16="http://schemas.microsoft.com/office/drawing/2014/main" id="{0D65E057-52A4-4813-9718-7BF09046DB69}"/>
              </a:ext>
            </a:extLst>
          </p:cNvPr>
          <p:cNvSpPr/>
          <p:nvPr/>
        </p:nvSpPr>
        <p:spPr>
          <a:xfrm>
            <a:off x="5506426" y="4361161"/>
            <a:ext cx="2119597" cy="346054"/>
          </a:xfrm>
          <a:prstGeom prst="rect">
            <a:avLst/>
          </a:prstGeom>
          <a:solidFill>
            <a:schemeClr val="accent4">
              <a:lumMod val="60000"/>
              <a:lumOff val="40000"/>
            </a:schemeClr>
          </a:solidFill>
          <a:ln>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dirty="0">
                <a:solidFill>
                  <a:schemeClr val="tx1"/>
                </a:solidFill>
                <a:latin typeface="Noto Sans SemBd" panose="020B0702040504020204" pitchFamily="34"/>
                <a:ea typeface="Noto Sans SemBd" panose="020B0702040504020204" pitchFamily="34"/>
                <a:cs typeface="Noto Sans SemBd" panose="020B0702040504020204" pitchFamily="34"/>
              </a:rPr>
              <a:t>Test</a:t>
            </a:r>
          </a:p>
        </p:txBody>
      </p:sp>
      <p:sp>
        <p:nvSpPr>
          <p:cNvPr id="94" name="Rectangle 93">
            <a:extLst>
              <a:ext uri="{FF2B5EF4-FFF2-40B4-BE49-F238E27FC236}">
                <a16:creationId xmlns:a16="http://schemas.microsoft.com/office/drawing/2014/main" id="{17E73B60-7C3D-470D-80DE-FBBF8B05A8D5}"/>
              </a:ext>
            </a:extLst>
          </p:cNvPr>
          <p:cNvSpPr/>
          <p:nvPr/>
        </p:nvSpPr>
        <p:spPr>
          <a:xfrm>
            <a:off x="8990687" y="4361445"/>
            <a:ext cx="2119597" cy="346054"/>
          </a:xfrm>
          <a:prstGeom prst="rect">
            <a:avLst/>
          </a:prstGeom>
          <a:solidFill>
            <a:srgbClr val="00B050"/>
          </a:solidFill>
          <a:ln>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dirty="0">
                <a:solidFill>
                  <a:schemeClr val="tx1"/>
                </a:solidFill>
                <a:latin typeface="Noto Sans SemBd" panose="020B0702040504020204" pitchFamily="34"/>
                <a:ea typeface="Noto Sans SemBd" panose="020B0702040504020204" pitchFamily="34"/>
                <a:cs typeface="Noto Sans SemBd" panose="020B0702040504020204" pitchFamily="34"/>
              </a:rPr>
              <a:t>Production</a:t>
            </a:r>
          </a:p>
        </p:txBody>
      </p:sp>
      <p:cxnSp>
        <p:nvCxnSpPr>
          <p:cNvPr id="98" name="Straight Arrow Connector 97">
            <a:extLst>
              <a:ext uri="{FF2B5EF4-FFF2-40B4-BE49-F238E27FC236}">
                <a16:creationId xmlns:a16="http://schemas.microsoft.com/office/drawing/2014/main" id="{0A9D3912-E3B5-4DC2-A955-36B536D95E58}"/>
              </a:ext>
            </a:extLst>
          </p:cNvPr>
          <p:cNvCxnSpPr>
            <a:cxnSpLocks/>
            <a:stCxn id="191" idx="2"/>
            <a:endCxn id="178" idx="0"/>
          </p:cNvCxnSpPr>
          <p:nvPr/>
        </p:nvCxnSpPr>
        <p:spPr>
          <a:xfrm flipH="1">
            <a:off x="3119355" y="4702711"/>
            <a:ext cx="12702" cy="471655"/>
          </a:xfrm>
          <a:prstGeom prst="straightConnector1">
            <a:avLst/>
          </a:prstGeom>
          <a:ln w="9525" cap="flat" cmpd="sng" algn="ctr">
            <a:solidFill>
              <a:schemeClr val="tx2"/>
            </a:solidFill>
            <a:prstDash val="solid"/>
            <a:round/>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2A3908A8-B562-4458-B86D-2D1DD6BDFD44}"/>
              </a:ext>
            </a:extLst>
          </p:cNvPr>
          <p:cNvCxnSpPr>
            <a:cxnSpLocks/>
            <a:stCxn id="191" idx="3"/>
            <a:endCxn id="92" idx="1"/>
          </p:cNvCxnSpPr>
          <p:nvPr/>
        </p:nvCxnSpPr>
        <p:spPr>
          <a:xfrm>
            <a:off x="4191855" y="4529685"/>
            <a:ext cx="1314571" cy="4504"/>
          </a:xfrm>
          <a:prstGeom prst="straightConnector1">
            <a:avLst/>
          </a:prstGeom>
          <a:ln w="9525"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2A3A864-1DAC-4EA7-8D3D-94E7C0BA173D}"/>
              </a:ext>
            </a:extLst>
          </p:cNvPr>
          <p:cNvCxnSpPr>
            <a:cxnSpLocks/>
            <a:stCxn id="92" idx="3"/>
            <a:endCxn id="94" idx="1"/>
          </p:cNvCxnSpPr>
          <p:nvPr/>
        </p:nvCxnSpPr>
        <p:spPr>
          <a:xfrm>
            <a:off x="7626022" y="4534188"/>
            <a:ext cx="1364665" cy="284"/>
          </a:xfrm>
          <a:prstGeom prst="straightConnector1">
            <a:avLst/>
          </a:prstGeom>
          <a:ln w="9525"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7517449-609B-422C-B194-F5FE1AB89DB9}"/>
              </a:ext>
            </a:extLst>
          </p:cNvPr>
          <p:cNvSpPr txBox="1"/>
          <p:nvPr/>
        </p:nvSpPr>
        <p:spPr>
          <a:xfrm>
            <a:off x="2610861" y="4921955"/>
            <a:ext cx="1295168" cy="230772"/>
          </a:xfrm>
          <a:prstGeom prst="rect">
            <a:avLst/>
          </a:prstGeom>
          <a:noFill/>
          <a:ln w="28575">
            <a:noFill/>
            <a:miter lim="800000"/>
            <a:headEnd/>
            <a:tailEnd/>
          </a:ln>
          <a:effectLst/>
        </p:spPr>
        <p:txBody>
          <a:bodyPr wrap="square" lIns="45708" rtlCol="0" anchor="t">
            <a:spAutoFit/>
          </a:bodyPr>
          <a:lstStyle/>
          <a:p>
            <a:pPr algn="l"/>
            <a:r>
              <a:rPr lang="en-US" sz="900" dirty="0">
                <a:latin typeface="Noto Sans SemBd" panose="020B0702040504020204" pitchFamily="34"/>
                <a:ea typeface="Noto Sans SemBd" panose="020B0702040504020204" pitchFamily="34"/>
                <a:cs typeface="Noto Sans SemBd" panose="020B0702040504020204" pitchFamily="34"/>
              </a:rPr>
              <a:t>Commit Changes</a:t>
            </a:r>
          </a:p>
        </p:txBody>
      </p:sp>
      <p:sp>
        <p:nvSpPr>
          <p:cNvPr id="153" name="Rectangle 152">
            <a:extLst>
              <a:ext uri="{FF2B5EF4-FFF2-40B4-BE49-F238E27FC236}">
                <a16:creationId xmlns:a16="http://schemas.microsoft.com/office/drawing/2014/main" id="{DC6DF894-6D13-4E1B-880F-85179AEF50DC}"/>
              </a:ext>
            </a:extLst>
          </p:cNvPr>
          <p:cNvSpPr/>
          <p:nvPr/>
        </p:nvSpPr>
        <p:spPr>
          <a:xfrm>
            <a:off x="163702" y="1555659"/>
            <a:ext cx="11803067" cy="552417"/>
          </a:xfrm>
          <a:prstGeom prst="rect">
            <a:avLst/>
          </a:prstGeom>
          <a:solidFill>
            <a:schemeClr val="accent1">
              <a:lumMod val="40000"/>
              <a:lumOff val="60000"/>
            </a:scheme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r>
              <a:rPr lang="en-US" sz="1400" b="1" dirty="0">
                <a:solidFill>
                  <a:srgbClr val="FFFFFF"/>
                </a:solidFill>
                <a:latin typeface="Arial"/>
                <a:cs typeface="Arial"/>
              </a:rPr>
              <a:t> </a:t>
            </a:r>
          </a:p>
        </p:txBody>
      </p:sp>
      <p:sp>
        <p:nvSpPr>
          <p:cNvPr id="156" name="Rectangle 155">
            <a:extLst>
              <a:ext uri="{FF2B5EF4-FFF2-40B4-BE49-F238E27FC236}">
                <a16:creationId xmlns:a16="http://schemas.microsoft.com/office/drawing/2014/main" id="{4E765A5A-42D9-4481-BB63-D41584F18F59}"/>
              </a:ext>
            </a:extLst>
          </p:cNvPr>
          <p:cNvSpPr/>
          <p:nvPr/>
        </p:nvSpPr>
        <p:spPr>
          <a:xfrm>
            <a:off x="2644744" y="1674561"/>
            <a:ext cx="2119597" cy="346054"/>
          </a:xfrm>
          <a:prstGeom prst="rect">
            <a:avLst/>
          </a:prstGeom>
          <a:solidFill>
            <a:schemeClr val="accent4">
              <a:lumMod val="60000"/>
              <a:lumOff val="40000"/>
            </a:schemeClr>
          </a:solidFill>
          <a:ln>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dirty="0">
                <a:solidFill>
                  <a:schemeClr val="tx1"/>
                </a:solidFill>
                <a:latin typeface="Noto Sans SemBd" panose="020B0702040504020204" pitchFamily="34"/>
                <a:ea typeface="Noto Sans SemBd" panose="020B0702040504020204" pitchFamily="34"/>
                <a:cs typeface="Noto Sans SemBd" panose="020B0702040504020204" pitchFamily="34"/>
              </a:rPr>
              <a:t>Test</a:t>
            </a:r>
          </a:p>
        </p:txBody>
      </p:sp>
      <p:sp>
        <p:nvSpPr>
          <p:cNvPr id="157" name="Rectangle 156">
            <a:extLst>
              <a:ext uri="{FF2B5EF4-FFF2-40B4-BE49-F238E27FC236}">
                <a16:creationId xmlns:a16="http://schemas.microsoft.com/office/drawing/2014/main" id="{447DEC26-4F2E-4D2B-AA27-CEB2A9CC288E}"/>
              </a:ext>
            </a:extLst>
          </p:cNvPr>
          <p:cNvSpPr/>
          <p:nvPr/>
        </p:nvSpPr>
        <p:spPr>
          <a:xfrm>
            <a:off x="8318609" y="1697955"/>
            <a:ext cx="2119597" cy="346054"/>
          </a:xfrm>
          <a:prstGeom prst="rect">
            <a:avLst/>
          </a:prstGeom>
          <a:solidFill>
            <a:srgbClr val="00B050"/>
          </a:solidFill>
          <a:ln>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dirty="0">
                <a:solidFill>
                  <a:schemeClr val="tx1"/>
                </a:solidFill>
                <a:latin typeface="Noto Sans SemBd" panose="020B0702040504020204" pitchFamily="34"/>
                <a:ea typeface="Noto Sans SemBd" panose="020B0702040504020204" pitchFamily="34"/>
                <a:cs typeface="Noto Sans SemBd" panose="020B0702040504020204" pitchFamily="34"/>
              </a:rPr>
              <a:t>Production</a:t>
            </a:r>
          </a:p>
        </p:txBody>
      </p:sp>
      <p:sp>
        <p:nvSpPr>
          <p:cNvPr id="165" name="Rectangle 164">
            <a:extLst>
              <a:ext uri="{FF2B5EF4-FFF2-40B4-BE49-F238E27FC236}">
                <a16:creationId xmlns:a16="http://schemas.microsoft.com/office/drawing/2014/main" id="{F9553D17-B32A-4ABE-BA50-844095247C7F}"/>
              </a:ext>
            </a:extLst>
          </p:cNvPr>
          <p:cNvSpPr/>
          <p:nvPr/>
        </p:nvSpPr>
        <p:spPr bwMode="gray">
          <a:xfrm>
            <a:off x="11589977" y="2859429"/>
            <a:ext cx="158826" cy="158826"/>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30D7AF1E-246F-420A-B8D7-A4EC7D11805F}"/>
              </a:ext>
            </a:extLst>
          </p:cNvPr>
          <p:cNvSpPr/>
          <p:nvPr/>
        </p:nvSpPr>
        <p:spPr bwMode="gray">
          <a:xfrm>
            <a:off x="163701" y="2404906"/>
            <a:ext cx="11798172" cy="1487215"/>
          </a:xfrm>
          <a:prstGeom prst="rect">
            <a:avLst/>
          </a:prstGeom>
          <a:noFill/>
          <a:ln w="28575">
            <a:solidFill>
              <a:schemeClr val="accent3"/>
            </a:solidFill>
            <a:prstDash val="sysDash"/>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cxnSp>
        <p:nvCxnSpPr>
          <p:cNvPr id="243" name="Connector: Elbow 242">
            <a:extLst>
              <a:ext uri="{FF2B5EF4-FFF2-40B4-BE49-F238E27FC236}">
                <a16:creationId xmlns:a16="http://schemas.microsoft.com/office/drawing/2014/main" id="{11C3375A-ABE6-4EC8-A106-12B329957BE4}"/>
              </a:ext>
            </a:extLst>
          </p:cNvPr>
          <p:cNvCxnSpPr>
            <a:cxnSpLocks/>
            <a:stCxn id="156" idx="3"/>
          </p:cNvCxnSpPr>
          <p:nvPr/>
        </p:nvCxnSpPr>
        <p:spPr>
          <a:xfrm>
            <a:off x="4764341" y="1847588"/>
            <a:ext cx="742362" cy="1271967"/>
          </a:xfrm>
          <a:prstGeom prst="bentConnector2">
            <a:avLst/>
          </a:prstGeom>
          <a:ln w="9525" cap="flat" cmpd="sng" algn="ctr">
            <a:solidFill>
              <a:schemeClr val="tx2"/>
            </a:solidFill>
            <a:prstDash val="solid"/>
            <a:round/>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5" name="Connector: Elbow 244">
            <a:extLst>
              <a:ext uri="{FF2B5EF4-FFF2-40B4-BE49-F238E27FC236}">
                <a16:creationId xmlns:a16="http://schemas.microsoft.com/office/drawing/2014/main" id="{8005446E-A2C4-4DF2-B12F-A6B4C0C167F3}"/>
              </a:ext>
            </a:extLst>
          </p:cNvPr>
          <p:cNvCxnSpPr>
            <a:cxnSpLocks/>
            <a:endCxn id="157" idx="1"/>
          </p:cNvCxnSpPr>
          <p:nvPr/>
        </p:nvCxnSpPr>
        <p:spPr>
          <a:xfrm flipV="1">
            <a:off x="6509804" y="1870982"/>
            <a:ext cx="1808805" cy="1231989"/>
          </a:xfrm>
          <a:prstGeom prst="bentConnector3">
            <a:avLst>
              <a:gd name="adj1" fmla="val -63"/>
            </a:avLst>
          </a:prstGeom>
          <a:ln w="9525" cap="flat" cmpd="sng" algn="ctr">
            <a:solidFill>
              <a:schemeClr val="tx2"/>
            </a:solidFill>
            <a:prstDash val="solid"/>
            <a:round/>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12" name="Rectangle 211">
            <a:extLst>
              <a:ext uri="{FF2B5EF4-FFF2-40B4-BE49-F238E27FC236}">
                <a16:creationId xmlns:a16="http://schemas.microsoft.com/office/drawing/2014/main" id="{43A9A80E-906B-4C57-B4C2-A1B6DF3869B8}"/>
              </a:ext>
            </a:extLst>
          </p:cNvPr>
          <p:cNvSpPr/>
          <p:nvPr/>
        </p:nvSpPr>
        <p:spPr bwMode="gray">
          <a:xfrm>
            <a:off x="11478320" y="3062997"/>
            <a:ext cx="158826" cy="158826"/>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cxnSp>
        <p:nvCxnSpPr>
          <p:cNvPr id="252" name="Connector: Elbow 251">
            <a:extLst>
              <a:ext uri="{FF2B5EF4-FFF2-40B4-BE49-F238E27FC236}">
                <a16:creationId xmlns:a16="http://schemas.microsoft.com/office/drawing/2014/main" id="{2934B0A8-B275-419E-8090-FAA9CDE50F85}"/>
              </a:ext>
            </a:extLst>
          </p:cNvPr>
          <p:cNvCxnSpPr>
            <a:cxnSpLocks/>
          </p:cNvCxnSpPr>
          <p:nvPr/>
        </p:nvCxnSpPr>
        <p:spPr>
          <a:xfrm rot="5400000" flipH="1" flipV="1">
            <a:off x="1897431" y="1914432"/>
            <a:ext cx="822309" cy="604552"/>
          </a:xfrm>
          <a:prstGeom prst="bentConnector3">
            <a:avLst>
              <a:gd name="adj1" fmla="val 99835"/>
            </a:avLst>
          </a:prstGeom>
          <a:ln w="9525"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9" name="Connector: Elbow 68">
            <a:extLst>
              <a:ext uri="{FF2B5EF4-FFF2-40B4-BE49-F238E27FC236}">
                <a16:creationId xmlns:a16="http://schemas.microsoft.com/office/drawing/2014/main" id="{E50BD807-6156-4272-9489-6C5ACBA1BD25}"/>
              </a:ext>
            </a:extLst>
          </p:cNvPr>
          <p:cNvCxnSpPr>
            <a:cxnSpLocks/>
            <a:stCxn id="156" idx="2"/>
            <a:endCxn id="298" idx="16"/>
          </p:cNvCxnSpPr>
          <p:nvPr/>
        </p:nvCxnSpPr>
        <p:spPr>
          <a:xfrm rot="5400000">
            <a:off x="2992151" y="2456250"/>
            <a:ext cx="1148028" cy="276759"/>
          </a:xfrm>
          <a:prstGeom prst="bentConnector2">
            <a:avLst/>
          </a:prstGeom>
          <a:ln w="9525"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4BDD4F54-3391-4B6B-98DA-7021962915E8}"/>
              </a:ext>
            </a:extLst>
          </p:cNvPr>
          <p:cNvCxnSpPr>
            <a:cxnSpLocks/>
            <a:stCxn id="298" idx="21"/>
            <a:endCxn id="101" idx="3"/>
          </p:cNvCxnSpPr>
          <p:nvPr/>
        </p:nvCxnSpPr>
        <p:spPr>
          <a:xfrm flipH="1">
            <a:off x="2482057" y="3168643"/>
            <a:ext cx="563341" cy="2671"/>
          </a:xfrm>
          <a:prstGeom prst="straightConnector1">
            <a:avLst/>
          </a:prstGeom>
          <a:ln w="9525"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82" name="Connector: Elbow 281">
            <a:extLst>
              <a:ext uri="{FF2B5EF4-FFF2-40B4-BE49-F238E27FC236}">
                <a16:creationId xmlns:a16="http://schemas.microsoft.com/office/drawing/2014/main" id="{8ACC8AA4-91B7-49A3-86A0-B5AE7AFC45BE}"/>
              </a:ext>
            </a:extLst>
          </p:cNvPr>
          <p:cNvCxnSpPr>
            <a:cxnSpLocks/>
            <a:stCxn id="294" idx="16"/>
            <a:endCxn id="166" idx="1"/>
          </p:cNvCxnSpPr>
          <p:nvPr/>
        </p:nvCxnSpPr>
        <p:spPr>
          <a:xfrm>
            <a:off x="8896792" y="3162312"/>
            <a:ext cx="713973" cy="2796"/>
          </a:xfrm>
          <a:prstGeom prst="bentConnector3">
            <a:avLst/>
          </a:prstGeom>
          <a:ln w="9525"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84" name="Connector: Elbow 283">
            <a:extLst>
              <a:ext uri="{FF2B5EF4-FFF2-40B4-BE49-F238E27FC236}">
                <a16:creationId xmlns:a16="http://schemas.microsoft.com/office/drawing/2014/main" id="{7BF16557-8153-46AF-A8D1-18F50A34539E}"/>
              </a:ext>
            </a:extLst>
          </p:cNvPr>
          <p:cNvCxnSpPr>
            <a:cxnSpLocks/>
            <a:endCxn id="157" idx="3"/>
          </p:cNvCxnSpPr>
          <p:nvPr/>
        </p:nvCxnSpPr>
        <p:spPr>
          <a:xfrm rot="16200000" flipV="1">
            <a:off x="10416090" y="1893100"/>
            <a:ext cx="721939" cy="677704"/>
          </a:xfrm>
          <a:prstGeom prst="bentConnector2">
            <a:avLst/>
          </a:prstGeom>
          <a:ln w="9525"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293" name="Group 292">
            <a:extLst>
              <a:ext uri="{FF2B5EF4-FFF2-40B4-BE49-F238E27FC236}">
                <a16:creationId xmlns:a16="http://schemas.microsoft.com/office/drawing/2014/main" id="{D4F6112F-7EA8-4235-875F-8333A8D6DD70}"/>
              </a:ext>
            </a:extLst>
          </p:cNvPr>
          <p:cNvGrpSpPr/>
          <p:nvPr/>
        </p:nvGrpSpPr>
        <p:grpSpPr>
          <a:xfrm>
            <a:off x="8514406" y="2933119"/>
            <a:ext cx="382385" cy="462871"/>
            <a:chOff x="7202245" y="3936107"/>
            <a:chExt cx="1594957" cy="1930667"/>
          </a:xfrm>
        </p:grpSpPr>
        <p:sp>
          <p:nvSpPr>
            <p:cNvPr id="294" name="Freeform 146">
              <a:extLst>
                <a:ext uri="{FF2B5EF4-FFF2-40B4-BE49-F238E27FC236}">
                  <a16:creationId xmlns:a16="http://schemas.microsoft.com/office/drawing/2014/main" id="{75A4112F-24F2-446D-AD57-7CBA31E1A372}"/>
                </a:ext>
              </a:extLst>
            </p:cNvPr>
            <p:cNvSpPr>
              <a:spLocks noChangeAspect="1"/>
            </p:cNvSpPr>
            <p:nvPr/>
          </p:nvSpPr>
          <p:spPr>
            <a:xfrm>
              <a:off x="7202245" y="4626255"/>
              <a:ext cx="1594957" cy="1240519"/>
            </a:xfrm>
            <a:custGeom>
              <a:avLst/>
              <a:gdLst>
                <a:gd name="connsiteX0" fmla="*/ 355778 w 2305400"/>
                <a:gd name="connsiteY0" fmla="*/ 0 h 1793085"/>
                <a:gd name="connsiteX1" fmla="*/ 925010 w 2305400"/>
                <a:gd name="connsiteY1" fmla="*/ 0 h 1793085"/>
                <a:gd name="connsiteX2" fmla="*/ 1053081 w 2305400"/>
                <a:gd name="connsiteY2" fmla="*/ 128078 h 1793085"/>
                <a:gd name="connsiteX3" fmla="*/ 925010 w 2305400"/>
                <a:gd name="connsiteY3" fmla="*/ 256158 h 1793085"/>
                <a:gd name="connsiteX4" fmla="*/ 355778 w 2305400"/>
                <a:gd name="connsiteY4" fmla="*/ 256158 h 1793085"/>
                <a:gd name="connsiteX5" fmla="*/ 256150 w 2305400"/>
                <a:gd name="connsiteY5" fmla="*/ 384236 h 1793085"/>
                <a:gd name="connsiteX6" fmla="*/ 256150 w 2305400"/>
                <a:gd name="connsiteY6" fmla="*/ 1408849 h 1793085"/>
                <a:gd name="connsiteX7" fmla="*/ 355778 w 2305400"/>
                <a:gd name="connsiteY7" fmla="*/ 1536936 h 1793085"/>
                <a:gd name="connsiteX8" fmla="*/ 1949631 w 2305400"/>
                <a:gd name="connsiteY8" fmla="*/ 1536936 h 1793085"/>
                <a:gd name="connsiteX9" fmla="*/ 2049251 w 2305400"/>
                <a:gd name="connsiteY9" fmla="*/ 1408849 h 1793085"/>
                <a:gd name="connsiteX10" fmla="*/ 2049251 w 2305400"/>
                <a:gd name="connsiteY10" fmla="*/ 384236 h 1793085"/>
                <a:gd name="connsiteX11" fmla="*/ 1949631 w 2305400"/>
                <a:gd name="connsiteY11" fmla="*/ 256158 h 1793085"/>
                <a:gd name="connsiteX12" fmla="*/ 1380399 w 2305400"/>
                <a:gd name="connsiteY12" fmla="*/ 256158 h 1793085"/>
                <a:gd name="connsiteX13" fmla="*/ 1252319 w 2305400"/>
                <a:gd name="connsiteY13" fmla="*/ 128078 h 1793085"/>
                <a:gd name="connsiteX14" fmla="*/ 1380399 w 2305400"/>
                <a:gd name="connsiteY14" fmla="*/ 0 h 1793085"/>
                <a:gd name="connsiteX15" fmla="*/ 1949631 w 2305400"/>
                <a:gd name="connsiteY15" fmla="*/ 0 h 1793085"/>
                <a:gd name="connsiteX16" fmla="*/ 2305400 w 2305400"/>
                <a:gd name="connsiteY16" fmla="*/ 384236 h 1793085"/>
                <a:gd name="connsiteX17" fmla="*/ 2305400 w 2305400"/>
                <a:gd name="connsiteY17" fmla="*/ 1408849 h 1793085"/>
                <a:gd name="connsiteX18" fmla="*/ 1949631 w 2305400"/>
                <a:gd name="connsiteY18" fmla="*/ 1793085 h 1793085"/>
                <a:gd name="connsiteX19" fmla="*/ 355778 w 2305400"/>
                <a:gd name="connsiteY19" fmla="*/ 1793085 h 1793085"/>
                <a:gd name="connsiteX20" fmla="*/ 0 w 2305400"/>
                <a:gd name="connsiteY20" fmla="*/ 1408849 h 1793085"/>
                <a:gd name="connsiteX21" fmla="*/ 0 w 2305400"/>
                <a:gd name="connsiteY21" fmla="*/ 384236 h 1793085"/>
                <a:gd name="connsiteX22" fmla="*/ 355778 w 2305400"/>
                <a:gd name="connsiteY22" fmla="*/ 0 h 179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5400" h="1793085">
                  <a:moveTo>
                    <a:pt x="355778" y="0"/>
                  </a:moveTo>
                  <a:lnTo>
                    <a:pt x="925010" y="0"/>
                  </a:lnTo>
                  <a:cubicBezTo>
                    <a:pt x="995744" y="0"/>
                    <a:pt x="1053081" y="57337"/>
                    <a:pt x="1053081" y="128078"/>
                  </a:cubicBezTo>
                  <a:cubicBezTo>
                    <a:pt x="1053081" y="198812"/>
                    <a:pt x="995744" y="256158"/>
                    <a:pt x="925010" y="256158"/>
                  </a:cubicBezTo>
                  <a:lnTo>
                    <a:pt x="355778" y="256158"/>
                  </a:lnTo>
                  <a:cubicBezTo>
                    <a:pt x="304327" y="256158"/>
                    <a:pt x="256150" y="310361"/>
                    <a:pt x="256150" y="384236"/>
                  </a:cubicBezTo>
                  <a:lnTo>
                    <a:pt x="256150" y="1408849"/>
                  </a:lnTo>
                  <a:cubicBezTo>
                    <a:pt x="256150" y="1482724"/>
                    <a:pt x="304327" y="1536936"/>
                    <a:pt x="355778" y="1536936"/>
                  </a:cubicBezTo>
                  <a:lnTo>
                    <a:pt x="1949631" y="1536936"/>
                  </a:lnTo>
                  <a:cubicBezTo>
                    <a:pt x="2001066" y="1536936"/>
                    <a:pt x="2049251" y="1482724"/>
                    <a:pt x="2049251" y="1408849"/>
                  </a:cubicBezTo>
                  <a:lnTo>
                    <a:pt x="2049251" y="384236"/>
                  </a:lnTo>
                  <a:cubicBezTo>
                    <a:pt x="2049251" y="310361"/>
                    <a:pt x="2001066" y="256158"/>
                    <a:pt x="1949631" y="256158"/>
                  </a:cubicBezTo>
                  <a:lnTo>
                    <a:pt x="1380399" y="256158"/>
                  </a:lnTo>
                  <a:cubicBezTo>
                    <a:pt x="1309657" y="256158"/>
                    <a:pt x="1252319" y="198812"/>
                    <a:pt x="1252319" y="128078"/>
                  </a:cubicBezTo>
                  <a:cubicBezTo>
                    <a:pt x="1252319" y="57337"/>
                    <a:pt x="1309657" y="0"/>
                    <a:pt x="1380399" y="0"/>
                  </a:cubicBezTo>
                  <a:lnTo>
                    <a:pt x="1949631" y="0"/>
                  </a:lnTo>
                  <a:cubicBezTo>
                    <a:pt x="2149699" y="0"/>
                    <a:pt x="2305400" y="175169"/>
                    <a:pt x="2305400" y="384236"/>
                  </a:cubicBezTo>
                  <a:lnTo>
                    <a:pt x="2305400" y="1408849"/>
                  </a:lnTo>
                  <a:cubicBezTo>
                    <a:pt x="2305400" y="1617931"/>
                    <a:pt x="2149699" y="1793085"/>
                    <a:pt x="1949631" y="1793085"/>
                  </a:cubicBezTo>
                  <a:lnTo>
                    <a:pt x="355778" y="1793085"/>
                  </a:lnTo>
                  <a:cubicBezTo>
                    <a:pt x="155701" y="1793085"/>
                    <a:pt x="0" y="1617931"/>
                    <a:pt x="0" y="1408849"/>
                  </a:cubicBezTo>
                  <a:lnTo>
                    <a:pt x="0" y="384236"/>
                  </a:lnTo>
                  <a:cubicBezTo>
                    <a:pt x="0" y="175169"/>
                    <a:pt x="155701" y="0"/>
                    <a:pt x="355778"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295" name="Freeform: Shape 204">
              <a:extLst>
                <a:ext uri="{FF2B5EF4-FFF2-40B4-BE49-F238E27FC236}">
                  <a16:creationId xmlns:a16="http://schemas.microsoft.com/office/drawing/2014/main" id="{4366B39D-80C4-43CF-BE55-FA8C736F1857}"/>
                </a:ext>
              </a:extLst>
            </p:cNvPr>
            <p:cNvSpPr/>
            <p:nvPr/>
          </p:nvSpPr>
          <p:spPr>
            <a:xfrm>
              <a:off x="7757820" y="3936107"/>
              <a:ext cx="483802" cy="645070"/>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sp>
          <p:nvSpPr>
            <p:cNvPr id="296" name="Freeform 148">
              <a:extLst>
                <a:ext uri="{FF2B5EF4-FFF2-40B4-BE49-F238E27FC236}">
                  <a16:creationId xmlns:a16="http://schemas.microsoft.com/office/drawing/2014/main" id="{CC234DCC-88F0-4044-B9DF-338D1E22DB85}"/>
                </a:ext>
              </a:extLst>
            </p:cNvPr>
            <p:cNvSpPr/>
            <p:nvPr/>
          </p:nvSpPr>
          <p:spPr>
            <a:xfrm>
              <a:off x="7632566" y="4875032"/>
              <a:ext cx="734310" cy="735089"/>
            </a:xfrm>
            <a:custGeom>
              <a:avLst/>
              <a:gdLst>
                <a:gd name="connsiteX0" fmla="*/ 1423670 w 4213829"/>
                <a:gd name="connsiteY0" fmla="*/ 261575 h 4218308"/>
                <a:gd name="connsiteX1" fmla="*/ 261575 w 4213829"/>
                <a:gd name="connsiteY1" fmla="*/ 1423670 h 4218308"/>
                <a:gd name="connsiteX2" fmla="*/ 1423670 w 4213829"/>
                <a:gd name="connsiteY2" fmla="*/ 2585764 h 4218308"/>
                <a:gd name="connsiteX3" fmla="*/ 2585764 w 4213829"/>
                <a:gd name="connsiteY3" fmla="*/ 1423670 h 4218308"/>
                <a:gd name="connsiteX4" fmla="*/ 1423670 w 4213829"/>
                <a:gd name="connsiteY4" fmla="*/ 261575 h 4218308"/>
                <a:gd name="connsiteX5" fmla="*/ 1423670 w 4213829"/>
                <a:gd name="connsiteY5" fmla="*/ 0 h 4218308"/>
                <a:gd name="connsiteX6" fmla="*/ 2847339 w 4213829"/>
                <a:gd name="connsiteY6" fmla="*/ 1423670 h 4218308"/>
                <a:gd name="connsiteX7" fmla="*/ 2522242 w 4213829"/>
                <a:gd name="connsiteY7" fmla="*/ 2329256 h 4218308"/>
                <a:gd name="connsiteX8" fmla="*/ 2519967 w 4213829"/>
                <a:gd name="connsiteY8" fmla="*/ 2331759 h 4218308"/>
                <a:gd name="connsiteX9" fmla="*/ 2861689 w 4213829"/>
                <a:gd name="connsiteY9" fmla="*/ 2660444 h 4218308"/>
                <a:gd name="connsiteX10" fmla="*/ 2887661 w 4213829"/>
                <a:gd name="connsiteY10" fmla="*/ 2642975 h 4218308"/>
                <a:gd name="connsiteX11" fmla="*/ 2962423 w 4213829"/>
                <a:gd name="connsiteY11" fmla="*/ 2627967 h 4218308"/>
                <a:gd name="connsiteX12" fmla="*/ 3103416 w 4213829"/>
                <a:gd name="connsiteY12" fmla="*/ 2685394 h 4218308"/>
                <a:gd name="connsiteX13" fmla="*/ 3942944 w 4213829"/>
                <a:gd name="connsiteY13" fmla="*/ 3515047 h 4218308"/>
                <a:gd name="connsiteX14" fmla="*/ 3946541 w 4213829"/>
                <a:gd name="connsiteY14" fmla="*/ 3520395 h 4218308"/>
                <a:gd name="connsiteX15" fmla="*/ 4197335 w 4213829"/>
                <a:gd name="connsiteY15" fmla="*/ 3768238 h 4218308"/>
                <a:gd name="connsiteX16" fmla="*/ 4197799 w 4213829"/>
                <a:gd name="connsiteY16" fmla="*/ 3846751 h 4218308"/>
                <a:gd name="connsiteX17" fmla="*/ 3846912 w 4213829"/>
                <a:gd name="connsiteY17" fmla="*/ 4201815 h 4218308"/>
                <a:gd name="connsiteX18" fmla="*/ 3768399 w 4213829"/>
                <a:gd name="connsiteY18" fmla="*/ 4202279 h 4218308"/>
                <a:gd name="connsiteX19" fmla="*/ 2724889 w 4213829"/>
                <a:gd name="connsiteY19" fmla="*/ 3171043 h 4218308"/>
                <a:gd name="connsiteX20" fmla="*/ 2721294 w 4213829"/>
                <a:gd name="connsiteY20" fmla="*/ 3165698 h 4218308"/>
                <a:gd name="connsiteX21" fmla="*/ 2674481 w 4213829"/>
                <a:gd name="connsiteY21" fmla="*/ 3119435 h 4218308"/>
                <a:gd name="connsiteX22" fmla="*/ 2629512 w 4213829"/>
                <a:gd name="connsiteY22" fmla="*/ 2904197 h 4218308"/>
                <a:gd name="connsiteX23" fmla="*/ 2652838 w 4213829"/>
                <a:gd name="connsiteY23" fmla="*/ 2868615 h 4218308"/>
                <a:gd name="connsiteX24" fmla="*/ 2308704 w 4213829"/>
                <a:gd name="connsiteY24" fmla="*/ 2537611 h 4218308"/>
                <a:gd name="connsiteX25" fmla="*/ 2219657 w 4213829"/>
                <a:gd name="connsiteY25" fmla="*/ 2604199 h 4218308"/>
                <a:gd name="connsiteX26" fmla="*/ 1423670 w 4213829"/>
                <a:gd name="connsiteY26" fmla="*/ 2847339 h 4218308"/>
                <a:gd name="connsiteX27" fmla="*/ 0 w 4213829"/>
                <a:gd name="connsiteY27" fmla="*/ 1423670 h 4218308"/>
                <a:gd name="connsiteX28" fmla="*/ 1423670 w 4213829"/>
                <a:gd name="connsiteY28" fmla="*/ 0 h 421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13829" h="4218308">
                  <a:moveTo>
                    <a:pt x="1423670" y="261575"/>
                  </a:moveTo>
                  <a:cubicBezTo>
                    <a:pt x="781862" y="261575"/>
                    <a:pt x="261575" y="781862"/>
                    <a:pt x="261575" y="1423670"/>
                  </a:cubicBezTo>
                  <a:cubicBezTo>
                    <a:pt x="261575" y="2065478"/>
                    <a:pt x="781862" y="2585764"/>
                    <a:pt x="1423670" y="2585764"/>
                  </a:cubicBezTo>
                  <a:cubicBezTo>
                    <a:pt x="2065478" y="2585764"/>
                    <a:pt x="2585764" y="2065478"/>
                    <a:pt x="2585764" y="1423670"/>
                  </a:cubicBezTo>
                  <a:cubicBezTo>
                    <a:pt x="2585764" y="781862"/>
                    <a:pt x="2065478" y="261575"/>
                    <a:pt x="1423670" y="261575"/>
                  </a:cubicBezTo>
                  <a:close/>
                  <a:moveTo>
                    <a:pt x="1423670" y="0"/>
                  </a:moveTo>
                  <a:cubicBezTo>
                    <a:pt x="2209940" y="0"/>
                    <a:pt x="2847339" y="637399"/>
                    <a:pt x="2847339" y="1423670"/>
                  </a:cubicBezTo>
                  <a:cubicBezTo>
                    <a:pt x="2847339" y="1767663"/>
                    <a:pt x="2725337" y="2083162"/>
                    <a:pt x="2522242" y="2329256"/>
                  </a:cubicBezTo>
                  <a:lnTo>
                    <a:pt x="2519967" y="2331759"/>
                  </a:lnTo>
                  <a:lnTo>
                    <a:pt x="2861689" y="2660444"/>
                  </a:lnTo>
                  <a:lnTo>
                    <a:pt x="2887661" y="2642975"/>
                  </a:lnTo>
                  <a:cubicBezTo>
                    <a:pt x="2911548" y="2633124"/>
                    <a:pt x="2936971" y="2628118"/>
                    <a:pt x="2962423" y="2627967"/>
                  </a:cubicBezTo>
                  <a:cubicBezTo>
                    <a:pt x="3013328" y="2627667"/>
                    <a:pt x="3064348" y="2646786"/>
                    <a:pt x="3103416" y="2685394"/>
                  </a:cubicBezTo>
                  <a:lnTo>
                    <a:pt x="3942944" y="3515047"/>
                  </a:lnTo>
                  <a:lnTo>
                    <a:pt x="3946541" y="3520395"/>
                  </a:lnTo>
                  <a:lnTo>
                    <a:pt x="4197335" y="3768238"/>
                  </a:lnTo>
                  <a:cubicBezTo>
                    <a:pt x="4219145" y="3789792"/>
                    <a:pt x="4219353" y="3824943"/>
                    <a:pt x="4197799" y="3846751"/>
                  </a:cubicBezTo>
                  <a:lnTo>
                    <a:pt x="3846912" y="4201815"/>
                  </a:lnTo>
                  <a:cubicBezTo>
                    <a:pt x="3825360" y="4223624"/>
                    <a:pt x="3790209" y="4223832"/>
                    <a:pt x="3768399" y="4202279"/>
                  </a:cubicBezTo>
                  <a:lnTo>
                    <a:pt x="2724889" y="3171043"/>
                  </a:lnTo>
                  <a:lnTo>
                    <a:pt x="2721294" y="3165698"/>
                  </a:lnTo>
                  <a:lnTo>
                    <a:pt x="2674481" y="3119435"/>
                  </a:lnTo>
                  <a:cubicBezTo>
                    <a:pt x="2615878" y="3061521"/>
                    <a:pt x="2600808" y="2976201"/>
                    <a:pt x="2629512" y="2904197"/>
                  </a:cubicBezTo>
                  <a:lnTo>
                    <a:pt x="2652838" y="2868615"/>
                  </a:lnTo>
                  <a:lnTo>
                    <a:pt x="2308704" y="2537611"/>
                  </a:lnTo>
                  <a:lnTo>
                    <a:pt x="2219657" y="2604199"/>
                  </a:lnTo>
                  <a:cubicBezTo>
                    <a:pt x="1992438" y="2757705"/>
                    <a:pt x="1718521" y="2847339"/>
                    <a:pt x="1423670" y="2847339"/>
                  </a:cubicBezTo>
                  <a:cubicBezTo>
                    <a:pt x="637399" y="2847339"/>
                    <a:pt x="0" y="2209940"/>
                    <a:pt x="0" y="1423670"/>
                  </a:cubicBezTo>
                  <a:cubicBezTo>
                    <a:pt x="0" y="637399"/>
                    <a:pt x="637399" y="0"/>
                    <a:pt x="1423670" y="0"/>
                  </a:cubicBezTo>
                  <a:close/>
                </a:path>
              </a:pathLst>
            </a:cu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799" dirty="0">
                <a:solidFill>
                  <a:srgbClr val="FFFFFF"/>
                </a:solidFill>
                <a:latin typeface="Arial"/>
              </a:endParaRPr>
            </a:p>
          </p:txBody>
        </p:sp>
      </p:grpSp>
      <p:grpSp>
        <p:nvGrpSpPr>
          <p:cNvPr id="297" name="Group 296">
            <a:extLst>
              <a:ext uri="{FF2B5EF4-FFF2-40B4-BE49-F238E27FC236}">
                <a16:creationId xmlns:a16="http://schemas.microsoft.com/office/drawing/2014/main" id="{A14F3077-2294-4987-9705-4CD45512B43D}"/>
              </a:ext>
            </a:extLst>
          </p:cNvPr>
          <p:cNvGrpSpPr/>
          <p:nvPr/>
        </p:nvGrpSpPr>
        <p:grpSpPr>
          <a:xfrm>
            <a:off x="3045399" y="2939451"/>
            <a:ext cx="382385" cy="462871"/>
            <a:chOff x="7202245" y="3936107"/>
            <a:chExt cx="1594957" cy="1930667"/>
          </a:xfrm>
        </p:grpSpPr>
        <p:sp>
          <p:nvSpPr>
            <p:cNvPr id="298" name="Freeform 146">
              <a:extLst>
                <a:ext uri="{FF2B5EF4-FFF2-40B4-BE49-F238E27FC236}">
                  <a16:creationId xmlns:a16="http://schemas.microsoft.com/office/drawing/2014/main" id="{E20C603E-3BF0-4758-96F6-58C3D7385958}"/>
                </a:ext>
              </a:extLst>
            </p:cNvPr>
            <p:cNvSpPr>
              <a:spLocks noChangeAspect="1"/>
            </p:cNvSpPr>
            <p:nvPr/>
          </p:nvSpPr>
          <p:spPr>
            <a:xfrm>
              <a:off x="7202245" y="4626255"/>
              <a:ext cx="1594957" cy="1240519"/>
            </a:xfrm>
            <a:custGeom>
              <a:avLst/>
              <a:gdLst>
                <a:gd name="connsiteX0" fmla="*/ 355778 w 2305400"/>
                <a:gd name="connsiteY0" fmla="*/ 0 h 1793085"/>
                <a:gd name="connsiteX1" fmla="*/ 925010 w 2305400"/>
                <a:gd name="connsiteY1" fmla="*/ 0 h 1793085"/>
                <a:gd name="connsiteX2" fmla="*/ 1053081 w 2305400"/>
                <a:gd name="connsiteY2" fmla="*/ 128078 h 1793085"/>
                <a:gd name="connsiteX3" fmla="*/ 925010 w 2305400"/>
                <a:gd name="connsiteY3" fmla="*/ 256158 h 1793085"/>
                <a:gd name="connsiteX4" fmla="*/ 355778 w 2305400"/>
                <a:gd name="connsiteY4" fmla="*/ 256158 h 1793085"/>
                <a:gd name="connsiteX5" fmla="*/ 256150 w 2305400"/>
                <a:gd name="connsiteY5" fmla="*/ 384236 h 1793085"/>
                <a:gd name="connsiteX6" fmla="*/ 256150 w 2305400"/>
                <a:gd name="connsiteY6" fmla="*/ 1408849 h 1793085"/>
                <a:gd name="connsiteX7" fmla="*/ 355778 w 2305400"/>
                <a:gd name="connsiteY7" fmla="*/ 1536936 h 1793085"/>
                <a:gd name="connsiteX8" fmla="*/ 1949631 w 2305400"/>
                <a:gd name="connsiteY8" fmla="*/ 1536936 h 1793085"/>
                <a:gd name="connsiteX9" fmla="*/ 2049251 w 2305400"/>
                <a:gd name="connsiteY9" fmla="*/ 1408849 h 1793085"/>
                <a:gd name="connsiteX10" fmla="*/ 2049251 w 2305400"/>
                <a:gd name="connsiteY10" fmla="*/ 384236 h 1793085"/>
                <a:gd name="connsiteX11" fmla="*/ 1949631 w 2305400"/>
                <a:gd name="connsiteY11" fmla="*/ 256158 h 1793085"/>
                <a:gd name="connsiteX12" fmla="*/ 1380399 w 2305400"/>
                <a:gd name="connsiteY12" fmla="*/ 256158 h 1793085"/>
                <a:gd name="connsiteX13" fmla="*/ 1252319 w 2305400"/>
                <a:gd name="connsiteY13" fmla="*/ 128078 h 1793085"/>
                <a:gd name="connsiteX14" fmla="*/ 1380399 w 2305400"/>
                <a:gd name="connsiteY14" fmla="*/ 0 h 1793085"/>
                <a:gd name="connsiteX15" fmla="*/ 1949631 w 2305400"/>
                <a:gd name="connsiteY15" fmla="*/ 0 h 1793085"/>
                <a:gd name="connsiteX16" fmla="*/ 2305400 w 2305400"/>
                <a:gd name="connsiteY16" fmla="*/ 384236 h 1793085"/>
                <a:gd name="connsiteX17" fmla="*/ 2305400 w 2305400"/>
                <a:gd name="connsiteY17" fmla="*/ 1408849 h 1793085"/>
                <a:gd name="connsiteX18" fmla="*/ 1949631 w 2305400"/>
                <a:gd name="connsiteY18" fmla="*/ 1793085 h 1793085"/>
                <a:gd name="connsiteX19" fmla="*/ 355778 w 2305400"/>
                <a:gd name="connsiteY19" fmla="*/ 1793085 h 1793085"/>
                <a:gd name="connsiteX20" fmla="*/ 0 w 2305400"/>
                <a:gd name="connsiteY20" fmla="*/ 1408849 h 1793085"/>
                <a:gd name="connsiteX21" fmla="*/ 0 w 2305400"/>
                <a:gd name="connsiteY21" fmla="*/ 384236 h 1793085"/>
                <a:gd name="connsiteX22" fmla="*/ 355778 w 2305400"/>
                <a:gd name="connsiteY22" fmla="*/ 0 h 179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5400" h="1793085">
                  <a:moveTo>
                    <a:pt x="355778" y="0"/>
                  </a:moveTo>
                  <a:lnTo>
                    <a:pt x="925010" y="0"/>
                  </a:lnTo>
                  <a:cubicBezTo>
                    <a:pt x="995744" y="0"/>
                    <a:pt x="1053081" y="57337"/>
                    <a:pt x="1053081" y="128078"/>
                  </a:cubicBezTo>
                  <a:cubicBezTo>
                    <a:pt x="1053081" y="198812"/>
                    <a:pt x="995744" y="256158"/>
                    <a:pt x="925010" y="256158"/>
                  </a:cubicBezTo>
                  <a:lnTo>
                    <a:pt x="355778" y="256158"/>
                  </a:lnTo>
                  <a:cubicBezTo>
                    <a:pt x="304327" y="256158"/>
                    <a:pt x="256150" y="310361"/>
                    <a:pt x="256150" y="384236"/>
                  </a:cubicBezTo>
                  <a:lnTo>
                    <a:pt x="256150" y="1408849"/>
                  </a:lnTo>
                  <a:cubicBezTo>
                    <a:pt x="256150" y="1482724"/>
                    <a:pt x="304327" y="1536936"/>
                    <a:pt x="355778" y="1536936"/>
                  </a:cubicBezTo>
                  <a:lnTo>
                    <a:pt x="1949631" y="1536936"/>
                  </a:lnTo>
                  <a:cubicBezTo>
                    <a:pt x="2001066" y="1536936"/>
                    <a:pt x="2049251" y="1482724"/>
                    <a:pt x="2049251" y="1408849"/>
                  </a:cubicBezTo>
                  <a:lnTo>
                    <a:pt x="2049251" y="384236"/>
                  </a:lnTo>
                  <a:cubicBezTo>
                    <a:pt x="2049251" y="310361"/>
                    <a:pt x="2001066" y="256158"/>
                    <a:pt x="1949631" y="256158"/>
                  </a:cubicBezTo>
                  <a:lnTo>
                    <a:pt x="1380399" y="256158"/>
                  </a:lnTo>
                  <a:cubicBezTo>
                    <a:pt x="1309657" y="256158"/>
                    <a:pt x="1252319" y="198812"/>
                    <a:pt x="1252319" y="128078"/>
                  </a:cubicBezTo>
                  <a:cubicBezTo>
                    <a:pt x="1252319" y="57337"/>
                    <a:pt x="1309657" y="0"/>
                    <a:pt x="1380399" y="0"/>
                  </a:cubicBezTo>
                  <a:lnTo>
                    <a:pt x="1949631" y="0"/>
                  </a:lnTo>
                  <a:cubicBezTo>
                    <a:pt x="2149699" y="0"/>
                    <a:pt x="2305400" y="175169"/>
                    <a:pt x="2305400" y="384236"/>
                  </a:cubicBezTo>
                  <a:lnTo>
                    <a:pt x="2305400" y="1408849"/>
                  </a:lnTo>
                  <a:cubicBezTo>
                    <a:pt x="2305400" y="1617931"/>
                    <a:pt x="2149699" y="1793085"/>
                    <a:pt x="1949631" y="1793085"/>
                  </a:cubicBezTo>
                  <a:lnTo>
                    <a:pt x="355778" y="1793085"/>
                  </a:lnTo>
                  <a:cubicBezTo>
                    <a:pt x="155701" y="1793085"/>
                    <a:pt x="0" y="1617931"/>
                    <a:pt x="0" y="1408849"/>
                  </a:cubicBezTo>
                  <a:lnTo>
                    <a:pt x="0" y="384236"/>
                  </a:lnTo>
                  <a:cubicBezTo>
                    <a:pt x="0" y="175169"/>
                    <a:pt x="155701" y="0"/>
                    <a:pt x="355778"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299" name="Freeform: Shape 204">
              <a:extLst>
                <a:ext uri="{FF2B5EF4-FFF2-40B4-BE49-F238E27FC236}">
                  <a16:creationId xmlns:a16="http://schemas.microsoft.com/office/drawing/2014/main" id="{201C96CB-B7ED-4754-B062-916D84B12B2A}"/>
                </a:ext>
              </a:extLst>
            </p:cNvPr>
            <p:cNvSpPr/>
            <p:nvPr/>
          </p:nvSpPr>
          <p:spPr>
            <a:xfrm>
              <a:off x="7757820" y="3936107"/>
              <a:ext cx="483802" cy="645070"/>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sp>
          <p:nvSpPr>
            <p:cNvPr id="300" name="Freeform 148">
              <a:extLst>
                <a:ext uri="{FF2B5EF4-FFF2-40B4-BE49-F238E27FC236}">
                  <a16:creationId xmlns:a16="http://schemas.microsoft.com/office/drawing/2014/main" id="{D9E14801-666E-4DC3-A907-5504E2AE7FF7}"/>
                </a:ext>
              </a:extLst>
            </p:cNvPr>
            <p:cNvSpPr/>
            <p:nvPr/>
          </p:nvSpPr>
          <p:spPr>
            <a:xfrm>
              <a:off x="7632566" y="4875032"/>
              <a:ext cx="734310" cy="735089"/>
            </a:xfrm>
            <a:custGeom>
              <a:avLst/>
              <a:gdLst>
                <a:gd name="connsiteX0" fmla="*/ 1423670 w 4213829"/>
                <a:gd name="connsiteY0" fmla="*/ 261575 h 4218308"/>
                <a:gd name="connsiteX1" fmla="*/ 261575 w 4213829"/>
                <a:gd name="connsiteY1" fmla="*/ 1423670 h 4218308"/>
                <a:gd name="connsiteX2" fmla="*/ 1423670 w 4213829"/>
                <a:gd name="connsiteY2" fmla="*/ 2585764 h 4218308"/>
                <a:gd name="connsiteX3" fmla="*/ 2585764 w 4213829"/>
                <a:gd name="connsiteY3" fmla="*/ 1423670 h 4218308"/>
                <a:gd name="connsiteX4" fmla="*/ 1423670 w 4213829"/>
                <a:gd name="connsiteY4" fmla="*/ 261575 h 4218308"/>
                <a:gd name="connsiteX5" fmla="*/ 1423670 w 4213829"/>
                <a:gd name="connsiteY5" fmla="*/ 0 h 4218308"/>
                <a:gd name="connsiteX6" fmla="*/ 2847339 w 4213829"/>
                <a:gd name="connsiteY6" fmla="*/ 1423670 h 4218308"/>
                <a:gd name="connsiteX7" fmla="*/ 2522242 w 4213829"/>
                <a:gd name="connsiteY7" fmla="*/ 2329256 h 4218308"/>
                <a:gd name="connsiteX8" fmla="*/ 2519967 w 4213829"/>
                <a:gd name="connsiteY8" fmla="*/ 2331759 h 4218308"/>
                <a:gd name="connsiteX9" fmla="*/ 2861689 w 4213829"/>
                <a:gd name="connsiteY9" fmla="*/ 2660444 h 4218308"/>
                <a:gd name="connsiteX10" fmla="*/ 2887661 w 4213829"/>
                <a:gd name="connsiteY10" fmla="*/ 2642975 h 4218308"/>
                <a:gd name="connsiteX11" fmla="*/ 2962423 w 4213829"/>
                <a:gd name="connsiteY11" fmla="*/ 2627967 h 4218308"/>
                <a:gd name="connsiteX12" fmla="*/ 3103416 w 4213829"/>
                <a:gd name="connsiteY12" fmla="*/ 2685394 h 4218308"/>
                <a:gd name="connsiteX13" fmla="*/ 3942944 w 4213829"/>
                <a:gd name="connsiteY13" fmla="*/ 3515047 h 4218308"/>
                <a:gd name="connsiteX14" fmla="*/ 3946541 w 4213829"/>
                <a:gd name="connsiteY14" fmla="*/ 3520395 h 4218308"/>
                <a:gd name="connsiteX15" fmla="*/ 4197335 w 4213829"/>
                <a:gd name="connsiteY15" fmla="*/ 3768238 h 4218308"/>
                <a:gd name="connsiteX16" fmla="*/ 4197799 w 4213829"/>
                <a:gd name="connsiteY16" fmla="*/ 3846751 h 4218308"/>
                <a:gd name="connsiteX17" fmla="*/ 3846912 w 4213829"/>
                <a:gd name="connsiteY17" fmla="*/ 4201815 h 4218308"/>
                <a:gd name="connsiteX18" fmla="*/ 3768399 w 4213829"/>
                <a:gd name="connsiteY18" fmla="*/ 4202279 h 4218308"/>
                <a:gd name="connsiteX19" fmla="*/ 2724889 w 4213829"/>
                <a:gd name="connsiteY19" fmla="*/ 3171043 h 4218308"/>
                <a:gd name="connsiteX20" fmla="*/ 2721294 w 4213829"/>
                <a:gd name="connsiteY20" fmla="*/ 3165698 h 4218308"/>
                <a:gd name="connsiteX21" fmla="*/ 2674481 w 4213829"/>
                <a:gd name="connsiteY21" fmla="*/ 3119435 h 4218308"/>
                <a:gd name="connsiteX22" fmla="*/ 2629512 w 4213829"/>
                <a:gd name="connsiteY22" fmla="*/ 2904197 h 4218308"/>
                <a:gd name="connsiteX23" fmla="*/ 2652838 w 4213829"/>
                <a:gd name="connsiteY23" fmla="*/ 2868615 h 4218308"/>
                <a:gd name="connsiteX24" fmla="*/ 2308704 w 4213829"/>
                <a:gd name="connsiteY24" fmla="*/ 2537611 h 4218308"/>
                <a:gd name="connsiteX25" fmla="*/ 2219657 w 4213829"/>
                <a:gd name="connsiteY25" fmla="*/ 2604199 h 4218308"/>
                <a:gd name="connsiteX26" fmla="*/ 1423670 w 4213829"/>
                <a:gd name="connsiteY26" fmla="*/ 2847339 h 4218308"/>
                <a:gd name="connsiteX27" fmla="*/ 0 w 4213829"/>
                <a:gd name="connsiteY27" fmla="*/ 1423670 h 4218308"/>
                <a:gd name="connsiteX28" fmla="*/ 1423670 w 4213829"/>
                <a:gd name="connsiteY28" fmla="*/ 0 h 421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13829" h="4218308">
                  <a:moveTo>
                    <a:pt x="1423670" y="261575"/>
                  </a:moveTo>
                  <a:cubicBezTo>
                    <a:pt x="781862" y="261575"/>
                    <a:pt x="261575" y="781862"/>
                    <a:pt x="261575" y="1423670"/>
                  </a:cubicBezTo>
                  <a:cubicBezTo>
                    <a:pt x="261575" y="2065478"/>
                    <a:pt x="781862" y="2585764"/>
                    <a:pt x="1423670" y="2585764"/>
                  </a:cubicBezTo>
                  <a:cubicBezTo>
                    <a:pt x="2065478" y="2585764"/>
                    <a:pt x="2585764" y="2065478"/>
                    <a:pt x="2585764" y="1423670"/>
                  </a:cubicBezTo>
                  <a:cubicBezTo>
                    <a:pt x="2585764" y="781862"/>
                    <a:pt x="2065478" y="261575"/>
                    <a:pt x="1423670" y="261575"/>
                  </a:cubicBezTo>
                  <a:close/>
                  <a:moveTo>
                    <a:pt x="1423670" y="0"/>
                  </a:moveTo>
                  <a:cubicBezTo>
                    <a:pt x="2209940" y="0"/>
                    <a:pt x="2847339" y="637399"/>
                    <a:pt x="2847339" y="1423670"/>
                  </a:cubicBezTo>
                  <a:cubicBezTo>
                    <a:pt x="2847339" y="1767663"/>
                    <a:pt x="2725337" y="2083162"/>
                    <a:pt x="2522242" y="2329256"/>
                  </a:cubicBezTo>
                  <a:lnTo>
                    <a:pt x="2519967" y="2331759"/>
                  </a:lnTo>
                  <a:lnTo>
                    <a:pt x="2861689" y="2660444"/>
                  </a:lnTo>
                  <a:lnTo>
                    <a:pt x="2887661" y="2642975"/>
                  </a:lnTo>
                  <a:cubicBezTo>
                    <a:pt x="2911548" y="2633124"/>
                    <a:pt x="2936971" y="2628118"/>
                    <a:pt x="2962423" y="2627967"/>
                  </a:cubicBezTo>
                  <a:cubicBezTo>
                    <a:pt x="3013328" y="2627667"/>
                    <a:pt x="3064348" y="2646786"/>
                    <a:pt x="3103416" y="2685394"/>
                  </a:cubicBezTo>
                  <a:lnTo>
                    <a:pt x="3942944" y="3515047"/>
                  </a:lnTo>
                  <a:lnTo>
                    <a:pt x="3946541" y="3520395"/>
                  </a:lnTo>
                  <a:lnTo>
                    <a:pt x="4197335" y="3768238"/>
                  </a:lnTo>
                  <a:cubicBezTo>
                    <a:pt x="4219145" y="3789792"/>
                    <a:pt x="4219353" y="3824943"/>
                    <a:pt x="4197799" y="3846751"/>
                  </a:cubicBezTo>
                  <a:lnTo>
                    <a:pt x="3846912" y="4201815"/>
                  </a:lnTo>
                  <a:cubicBezTo>
                    <a:pt x="3825360" y="4223624"/>
                    <a:pt x="3790209" y="4223832"/>
                    <a:pt x="3768399" y="4202279"/>
                  </a:cubicBezTo>
                  <a:lnTo>
                    <a:pt x="2724889" y="3171043"/>
                  </a:lnTo>
                  <a:lnTo>
                    <a:pt x="2721294" y="3165698"/>
                  </a:lnTo>
                  <a:lnTo>
                    <a:pt x="2674481" y="3119435"/>
                  </a:lnTo>
                  <a:cubicBezTo>
                    <a:pt x="2615878" y="3061521"/>
                    <a:pt x="2600808" y="2976201"/>
                    <a:pt x="2629512" y="2904197"/>
                  </a:cubicBezTo>
                  <a:lnTo>
                    <a:pt x="2652838" y="2868615"/>
                  </a:lnTo>
                  <a:lnTo>
                    <a:pt x="2308704" y="2537611"/>
                  </a:lnTo>
                  <a:lnTo>
                    <a:pt x="2219657" y="2604199"/>
                  </a:lnTo>
                  <a:cubicBezTo>
                    <a:pt x="1992438" y="2757705"/>
                    <a:pt x="1718521" y="2847339"/>
                    <a:pt x="1423670" y="2847339"/>
                  </a:cubicBezTo>
                  <a:cubicBezTo>
                    <a:pt x="637399" y="2847339"/>
                    <a:pt x="0" y="2209940"/>
                    <a:pt x="0" y="1423670"/>
                  </a:cubicBezTo>
                  <a:cubicBezTo>
                    <a:pt x="0" y="637399"/>
                    <a:pt x="637399" y="0"/>
                    <a:pt x="1423670" y="0"/>
                  </a:cubicBezTo>
                  <a:close/>
                </a:path>
              </a:pathLst>
            </a:cu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799" dirty="0">
                <a:solidFill>
                  <a:srgbClr val="FFFFFF"/>
                </a:solidFill>
                <a:latin typeface="Arial"/>
              </a:endParaRPr>
            </a:p>
          </p:txBody>
        </p:sp>
      </p:grpSp>
      <p:cxnSp>
        <p:nvCxnSpPr>
          <p:cNvPr id="314" name="Connector: Elbow 313">
            <a:extLst>
              <a:ext uri="{FF2B5EF4-FFF2-40B4-BE49-F238E27FC236}">
                <a16:creationId xmlns:a16="http://schemas.microsoft.com/office/drawing/2014/main" id="{E782D891-E278-4C06-A21F-73421AAE98F1}"/>
              </a:ext>
            </a:extLst>
          </p:cNvPr>
          <p:cNvCxnSpPr>
            <a:cxnSpLocks/>
            <a:endCxn id="294" idx="21"/>
          </p:cNvCxnSpPr>
          <p:nvPr/>
        </p:nvCxnSpPr>
        <p:spPr>
          <a:xfrm rot="5400000">
            <a:off x="8081397" y="2470622"/>
            <a:ext cx="1124699" cy="258682"/>
          </a:xfrm>
          <a:prstGeom prst="bentConnector4">
            <a:avLst>
              <a:gd name="adj1" fmla="val 47167"/>
              <a:gd name="adj2" fmla="val 264343"/>
            </a:avLst>
          </a:prstGeom>
          <a:ln w="9525"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pic>
        <p:nvPicPr>
          <p:cNvPr id="335" name="Graphic 334" descr="Influencer">
            <a:extLst>
              <a:ext uri="{FF2B5EF4-FFF2-40B4-BE49-F238E27FC236}">
                <a16:creationId xmlns:a16="http://schemas.microsoft.com/office/drawing/2014/main" id="{36E77D3D-0050-42BC-BFE2-6AC86D72A0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8973" y="4199887"/>
            <a:ext cx="320332" cy="320332"/>
          </a:xfrm>
          <a:prstGeom prst="rect">
            <a:avLst/>
          </a:prstGeom>
        </p:spPr>
      </p:pic>
      <p:pic>
        <p:nvPicPr>
          <p:cNvPr id="336" name="Graphic 335" descr="Influencer">
            <a:extLst>
              <a:ext uri="{FF2B5EF4-FFF2-40B4-BE49-F238E27FC236}">
                <a16:creationId xmlns:a16="http://schemas.microsoft.com/office/drawing/2014/main" id="{9428B651-D7B0-495B-9B8E-A59FC09D8BA3}"/>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8148188" y="4199691"/>
            <a:ext cx="320332" cy="320332"/>
          </a:xfrm>
          <a:prstGeom prst="rect">
            <a:avLst/>
          </a:prstGeom>
        </p:spPr>
      </p:pic>
      <p:sp>
        <p:nvSpPr>
          <p:cNvPr id="337" name="TextBox 336">
            <a:extLst>
              <a:ext uri="{FF2B5EF4-FFF2-40B4-BE49-F238E27FC236}">
                <a16:creationId xmlns:a16="http://schemas.microsoft.com/office/drawing/2014/main" id="{E0760E7B-12D0-4D07-8502-2808A23E39E8}"/>
              </a:ext>
            </a:extLst>
          </p:cNvPr>
          <p:cNvSpPr txBox="1"/>
          <p:nvPr/>
        </p:nvSpPr>
        <p:spPr>
          <a:xfrm>
            <a:off x="4603756" y="4520022"/>
            <a:ext cx="622494" cy="230772"/>
          </a:xfrm>
          <a:prstGeom prst="rect">
            <a:avLst/>
          </a:prstGeom>
          <a:noFill/>
          <a:ln w="28575">
            <a:noFill/>
            <a:miter lim="800000"/>
            <a:headEnd/>
            <a:tailEnd/>
          </a:ln>
          <a:effectLst/>
        </p:spPr>
        <p:txBody>
          <a:bodyPr wrap="square" lIns="45708" rtlCol="0" anchor="t">
            <a:spAutoFit/>
          </a:bodyPr>
          <a:lstStyle/>
          <a:p>
            <a:pPr algn="ctr"/>
            <a:r>
              <a:rPr lang="en-US" sz="900" dirty="0">
                <a:latin typeface="Noto Sans SemBd" panose="020B0702040504020204" pitchFamily="34"/>
                <a:ea typeface="Noto Sans SemBd" panose="020B0702040504020204" pitchFamily="34"/>
                <a:cs typeface="Noto Sans SemBd" panose="020B0702040504020204" pitchFamily="34"/>
              </a:rPr>
              <a:t>Promote</a:t>
            </a:r>
          </a:p>
        </p:txBody>
      </p:sp>
      <p:sp>
        <p:nvSpPr>
          <p:cNvPr id="338" name="TextBox 337">
            <a:extLst>
              <a:ext uri="{FF2B5EF4-FFF2-40B4-BE49-F238E27FC236}">
                <a16:creationId xmlns:a16="http://schemas.microsoft.com/office/drawing/2014/main" id="{64E5DAB7-C964-4562-9258-2151CCCD3648}"/>
              </a:ext>
            </a:extLst>
          </p:cNvPr>
          <p:cNvSpPr txBox="1"/>
          <p:nvPr/>
        </p:nvSpPr>
        <p:spPr>
          <a:xfrm>
            <a:off x="8068306" y="4523712"/>
            <a:ext cx="622494" cy="230772"/>
          </a:xfrm>
          <a:prstGeom prst="rect">
            <a:avLst/>
          </a:prstGeom>
          <a:noFill/>
          <a:ln w="28575">
            <a:noFill/>
            <a:miter lim="800000"/>
            <a:headEnd/>
            <a:tailEnd/>
          </a:ln>
          <a:effectLst/>
        </p:spPr>
        <p:txBody>
          <a:bodyPr wrap="square" lIns="45708" rtlCol="0" anchor="t">
            <a:spAutoFit/>
          </a:bodyPr>
          <a:lstStyle/>
          <a:p>
            <a:pPr algn="ctr"/>
            <a:r>
              <a:rPr lang="en-US" sz="900" dirty="0">
                <a:latin typeface="Noto Sans SemBd" panose="020B0702040504020204" pitchFamily="34"/>
                <a:ea typeface="Noto Sans SemBd" panose="020B0702040504020204" pitchFamily="34"/>
                <a:cs typeface="Noto Sans SemBd" panose="020B0702040504020204" pitchFamily="34"/>
              </a:rPr>
              <a:t>Promote</a:t>
            </a:r>
          </a:p>
        </p:txBody>
      </p:sp>
      <p:grpSp>
        <p:nvGrpSpPr>
          <p:cNvPr id="339" name="Group 338">
            <a:extLst>
              <a:ext uri="{FF2B5EF4-FFF2-40B4-BE49-F238E27FC236}">
                <a16:creationId xmlns:a16="http://schemas.microsoft.com/office/drawing/2014/main" id="{2A6234C0-BD49-4696-B33F-7E3759C7DBB1}"/>
              </a:ext>
            </a:extLst>
          </p:cNvPr>
          <p:cNvGrpSpPr/>
          <p:nvPr/>
        </p:nvGrpSpPr>
        <p:grpSpPr>
          <a:xfrm>
            <a:off x="10061653" y="555254"/>
            <a:ext cx="215212" cy="260510"/>
            <a:chOff x="9568115" y="2907901"/>
            <a:chExt cx="293915" cy="355779"/>
          </a:xfrm>
        </p:grpSpPr>
        <p:sp>
          <p:nvSpPr>
            <p:cNvPr id="340" name="Freeform 213">
              <a:extLst>
                <a:ext uri="{FF2B5EF4-FFF2-40B4-BE49-F238E27FC236}">
                  <a16:creationId xmlns:a16="http://schemas.microsoft.com/office/drawing/2014/main" id="{CB7CB41E-E3AA-4C91-B159-FAFD2FD27B3C}"/>
                </a:ext>
              </a:extLst>
            </p:cNvPr>
            <p:cNvSpPr>
              <a:spLocks noChangeAspect="1"/>
            </p:cNvSpPr>
            <p:nvPr/>
          </p:nvSpPr>
          <p:spPr>
            <a:xfrm>
              <a:off x="9568115" y="3035080"/>
              <a:ext cx="293915"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341" name="Freeform: Shape 204">
              <a:extLst>
                <a:ext uri="{FF2B5EF4-FFF2-40B4-BE49-F238E27FC236}">
                  <a16:creationId xmlns:a16="http://schemas.microsoft.com/office/drawing/2014/main" id="{AC95CDFE-25AC-4846-80AD-428CDD76510A}"/>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grpSp>
      <p:grpSp>
        <p:nvGrpSpPr>
          <p:cNvPr id="342" name="Group 341">
            <a:extLst>
              <a:ext uri="{FF2B5EF4-FFF2-40B4-BE49-F238E27FC236}">
                <a16:creationId xmlns:a16="http://schemas.microsoft.com/office/drawing/2014/main" id="{16562DEA-02B5-4344-8667-AC4116D3A7EE}"/>
              </a:ext>
            </a:extLst>
          </p:cNvPr>
          <p:cNvGrpSpPr/>
          <p:nvPr/>
        </p:nvGrpSpPr>
        <p:grpSpPr>
          <a:xfrm>
            <a:off x="10461881" y="558603"/>
            <a:ext cx="215212" cy="260510"/>
            <a:chOff x="9568115" y="2907901"/>
            <a:chExt cx="293915" cy="355779"/>
          </a:xfrm>
        </p:grpSpPr>
        <p:sp>
          <p:nvSpPr>
            <p:cNvPr id="343" name="Freeform 213">
              <a:extLst>
                <a:ext uri="{FF2B5EF4-FFF2-40B4-BE49-F238E27FC236}">
                  <a16:creationId xmlns:a16="http://schemas.microsoft.com/office/drawing/2014/main" id="{FAB3DDB0-EF5C-4EF3-895F-E815B6B35AA8}"/>
                </a:ext>
              </a:extLst>
            </p:cNvPr>
            <p:cNvSpPr>
              <a:spLocks noChangeAspect="1"/>
            </p:cNvSpPr>
            <p:nvPr/>
          </p:nvSpPr>
          <p:spPr>
            <a:xfrm>
              <a:off x="9568115" y="3035080"/>
              <a:ext cx="293915"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344" name="Freeform: Shape 204">
              <a:extLst>
                <a:ext uri="{FF2B5EF4-FFF2-40B4-BE49-F238E27FC236}">
                  <a16:creationId xmlns:a16="http://schemas.microsoft.com/office/drawing/2014/main" id="{169F9AC7-C5C8-4027-9487-4A08656E38EA}"/>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grpSp>
      <p:grpSp>
        <p:nvGrpSpPr>
          <p:cNvPr id="345" name="Group 344">
            <a:extLst>
              <a:ext uri="{FF2B5EF4-FFF2-40B4-BE49-F238E27FC236}">
                <a16:creationId xmlns:a16="http://schemas.microsoft.com/office/drawing/2014/main" id="{A66B3ADB-BB80-4963-92D0-76076AD67682}"/>
              </a:ext>
            </a:extLst>
          </p:cNvPr>
          <p:cNvGrpSpPr/>
          <p:nvPr/>
        </p:nvGrpSpPr>
        <p:grpSpPr>
          <a:xfrm>
            <a:off x="10862110" y="563282"/>
            <a:ext cx="215212" cy="260510"/>
            <a:chOff x="9568115" y="2907901"/>
            <a:chExt cx="293915" cy="355779"/>
          </a:xfrm>
        </p:grpSpPr>
        <p:sp>
          <p:nvSpPr>
            <p:cNvPr id="346" name="Freeform 213">
              <a:extLst>
                <a:ext uri="{FF2B5EF4-FFF2-40B4-BE49-F238E27FC236}">
                  <a16:creationId xmlns:a16="http://schemas.microsoft.com/office/drawing/2014/main" id="{91944CD7-55F9-4F16-8F4C-27408F6C7114}"/>
                </a:ext>
              </a:extLst>
            </p:cNvPr>
            <p:cNvSpPr>
              <a:spLocks noChangeAspect="1"/>
            </p:cNvSpPr>
            <p:nvPr/>
          </p:nvSpPr>
          <p:spPr>
            <a:xfrm>
              <a:off x="9568115" y="3035080"/>
              <a:ext cx="293915"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347" name="Freeform: Shape 204">
              <a:extLst>
                <a:ext uri="{FF2B5EF4-FFF2-40B4-BE49-F238E27FC236}">
                  <a16:creationId xmlns:a16="http://schemas.microsoft.com/office/drawing/2014/main" id="{2F500C33-6980-4E03-8AB1-AD7B2815F46E}"/>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grpSp>
      <p:sp>
        <p:nvSpPr>
          <p:cNvPr id="348" name="Rectangle 347">
            <a:extLst>
              <a:ext uri="{FF2B5EF4-FFF2-40B4-BE49-F238E27FC236}">
                <a16:creationId xmlns:a16="http://schemas.microsoft.com/office/drawing/2014/main" id="{6DE842E3-312E-4DEE-99D7-5A6659BFDAEC}"/>
              </a:ext>
            </a:extLst>
          </p:cNvPr>
          <p:cNvSpPr/>
          <p:nvPr/>
        </p:nvSpPr>
        <p:spPr bwMode="gray">
          <a:xfrm>
            <a:off x="9322726" y="414408"/>
            <a:ext cx="1966310" cy="813388"/>
          </a:xfrm>
          <a:prstGeom prst="rect">
            <a:avLst/>
          </a:prstGeom>
          <a:noFill/>
          <a:ln w="28575">
            <a:solidFill>
              <a:schemeClr val="accent3"/>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cxnSp>
        <p:nvCxnSpPr>
          <p:cNvPr id="350" name="Connector: Elbow 349">
            <a:extLst>
              <a:ext uri="{FF2B5EF4-FFF2-40B4-BE49-F238E27FC236}">
                <a16:creationId xmlns:a16="http://schemas.microsoft.com/office/drawing/2014/main" id="{CD38D1C3-9D2C-4249-9D83-3B218C26B513}"/>
              </a:ext>
            </a:extLst>
          </p:cNvPr>
          <p:cNvCxnSpPr>
            <a:cxnSpLocks/>
            <a:endCxn id="348" idx="1"/>
          </p:cNvCxnSpPr>
          <p:nvPr/>
        </p:nvCxnSpPr>
        <p:spPr>
          <a:xfrm rot="5400000" flipH="1" flipV="1">
            <a:off x="8675924" y="1041971"/>
            <a:ext cx="867670" cy="425934"/>
          </a:xfrm>
          <a:prstGeom prst="bentConnector2">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pic>
        <p:nvPicPr>
          <p:cNvPr id="93" name="Picture 6" descr="Ui Orchestrator Logo">
            <a:extLst>
              <a:ext uri="{FF2B5EF4-FFF2-40B4-BE49-F238E27FC236}">
                <a16:creationId xmlns:a16="http://schemas.microsoft.com/office/drawing/2014/main" id="{164C8381-8703-432D-BB66-A48AAEE049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748" y="1626890"/>
            <a:ext cx="1681508" cy="178660"/>
          </a:xfrm>
          <a:prstGeom prst="rect">
            <a:avLst/>
          </a:prstGeom>
          <a:noFill/>
          <a:extLst>
            <a:ext uri="{909E8E84-426E-40DD-AFC4-6F175D3DCCD1}">
              <a14:hiddenFill xmlns:a14="http://schemas.microsoft.com/office/drawing/2010/main">
                <a:solidFill>
                  <a:srgbClr val="FFFFFF"/>
                </a:solidFill>
              </a14:hiddenFill>
            </a:ext>
          </a:extLst>
        </p:spPr>
      </p:pic>
      <p:grpSp>
        <p:nvGrpSpPr>
          <p:cNvPr id="227" name="Group 226">
            <a:extLst>
              <a:ext uri="{FF2B5EF4-FFF2-40B4-BE49-F238E27FC236}">
                <a16:creationId xmlns:a16="http://schemas.microsoft.com/office/drawing/2014/main" id="{12E39C17-1A26-4CAC-8F48-4FDBC23F706C}"/>
              </a:ext>
            </a:extLst>
          </p:cNvPr>
          <p:cNvGrpSpPr/>
          <p:nvPr/>
        </p:nvGrpSpPr>
        <p:grpSpPr>
          <a:xfrm>
            <a:off x="380352" y="2634069"/>
            <a:ext cx="2101705" cy="1128521"/>
            <a:chOff x="380452" y="2633861"/>
            <a:chExt cx="2102252" cy="1128815"/>
          </a:xfrm>
        </p:grpSpPr>
        <p:grpSp>
          <p:nvGrpSpPr>
            <p:cNvPr id="95" name="Group 94">
              <a:extLst>
                <a:ext uri="{FF2B5EF4-FFF2-40B4-BE49-F238E27FC236}">
                  <a16:creationId xmlns:a16="http://schemas.microsoft.com/office/drawing/2014/main" id="{2AE0280B-C48D-45B2-A898-4CA81A837127}"/>
                </a:ext>
              </a:extLst>
            </p:cNvPr>
            <p:cNvGrpSpPr/>
            <p:nvPr/>
          </p:nvGrpSpPr>
          <p:grpSpPr>
            <a:xfrm>
              <a:off x="380452" y="2633861"/>
              <a:ext cx="2102252" cy="1074771"/>
              <a:chOff x="9280913" y="231852"/>
              <a:chExt cx="2102252" cy="1074771"/>
            </a:xfrm>
          </p:grpSpPr>
          <p:sp>
            <p:nvSpPr>
              <p:cNvPr id="96" name="Freeform 205">
                <a:extLst>
                  <a:ext uri="{FF2B5EF4-FFF2-40B4-BE49-F238E27FC236}">
                    <a16:creationId xmlns:a16="http://schemas.microsoft.com/office/drawing/2014/main" id="{069B2006-446D-47D9-9BDB-E91DE4B31DCA}"/>
                  </a:ext>
                </a:extLst>
              </p:cNvPr>
              <p:cNvSpPr/>
              <p:nvPr/>
            </p:nvSpPr>
            <p:spPr>
              <a:xfrm rot="4917579">
                <a:off x="10887890" y="910303"/>
                <a:ext cx="344525" cy="351551"/>
              </a:xfrm>
              <a:custGeom>
                <a:avLst/>
                <a:gdLst>
                  <a:gd name="connsiteX0" fmla="*/ 471807 w 4438738"/>
                  <a:gd name="connsiteY0" fmla="*/ 2139678 h 4529262"/>
                  <a:gd name="connsiteX1" fmla="*/ 471719 w 4438738"/>
                  <a:gd name="connsiteY1" fmla="*/ 2140654 h 4529262"/>
                  <a:gd name="connsiteX2" fmla="*/ 2300767 w 4438738"/>
                  <a:gd name="connsiteY2" fmla="*/ 2399024 h 4529262"/>
                  <a:gd name="connsiteX3" fmla="*/ 2265680 w 4438738"/>
                  <a:gd name="connsiteY3" fmla="*/ 2647412 h 4529262"/>
                  <a:gd name="connsiteX4" fmla="*/ 455273 w 4438738"/>
                  <a:gd name="connsiteY4" fmla="*/ 2391676 h 4529262"/>
                  <a:gd name="connsiteX5" fmla="*/ 456548 w 4438738"/>
                  <a:gd name="connsiteY5" fmla="*/ 2516536 h 4529262"/>
                  <a:gd name="connsiteX6" fmla="*/ 2043963 w 4438738"/>
                  <a:gd name="connsiteY6" fmla="*/ 4242395 h 4529262"/>
                  <a:gd name="connsiteX7" fmla="*/ 4137039 w 4438738"/>
                  <a:gd name="connsiteY7" fmla="*/ 2657426 h 4529262"/>
                  <a:gd name="connsiteX8" fmla="*/ 2928929 w 4438738"/>
                  <a:gd name="connsiteY8" fmla="*/ 644340 h 4529262"/>
                  <a:gd name="connsiteX9" fmla="*/ 2808352 w 4438738"/>
                  <a:gd name="connsiteY9" fmla="*/ 608005 h 4529262"/>
                  <a:gd name="connsiteX10" fmla="*/ 2515286 w 4438738"/>
                  <a:gd name="connsiteY10" fmla="*/ 2682672 h 4529262"/>
                  <a:gd name="connsiteX11" fmla="*/ 2266898 w 4438738"/>
                  <a:gd name="connsiteY11" fmla="*/ 2647585 h 4529262"/>
                  <a:gd name="connsiteX12" fmla="*/ 2302123 w 4438738"/>
                  <a:gd name="connsiteY12" fmla="*/ 2398226 h 4529262"/>
                  <a:gd name="connsiteX13" fmla="*/ 192244 w 4438738"/>
                  <a:gd name="connsiteY13" fmla="*/ 2096967 h 4529262"/>
                  <a:gd name="connsiteX14" fmla="*/ 2302568 w 4438738"/>
                  <a:gd name="connsiteY14" fmla="*/ 2395069 h 4529262"/>
                  <a:gd name="connsiteX15" fmla="*/ 2583813 w 4438738"/>
                  <a:gd name="connsiteY15" fmla="*/ 404088 h 4529262"/>
                  <a:gd name="connsiteX16" fmla="*/ 2586115 w 4438738"/>
                  <a:gd name="connsiteY16" fmla="*/ 404413 h 4529262"/>
                  <a:gd name="connsiteX17" fmla="*/ 2603298 w 4438738"/>
                  <a:gd name="connsiteY17" fmla="*/ 282768 h 4529262"/>
                  <a:gd name="connsiteX18" fmla="*/ 4417497 w 4438738"/>
                  <a:gd name="connsiteY18" fmla="*/ 2693822 h 4529262"/>
                  <a:gd name="connsiteX19" fmla="*/ 2006443 w 4438738"/>
                  <a:gd name="connsiteY19" fmla="*/ 4508021 h 4529262"/>
                  <a:gd name="connsiteX20" fmla="*/ 192244 w 4438738"/>
                  <a:gd name="connsiteY20" fmla="*/ 2096967 h 4529262"/>
                  <a:gd name="connsiteX21" fmla="*/ 0 w 4438738"/>
                  <a:gd name="connsiteY21" fmla="*/ 1639703 h 4529262"/>
                  <a:gd name="connsiteX22" fmla="*/ 809478 w 4438738"/>
                  <a:gd name="connsiteY22" fmla="*/ 362841 h 4529262"/>
                  <a:gd name="connsiteX23" fmla="*/ 2245551 w 4438738"/>
                  <a:gd name="connsiteY23" fmla="*/ 16320 h 4529262"/>
                  <a:gd name="connsiteX24" fmla="*/ 1984271 w 4438738"/>
                  <a:gd name="connsiteY24" fmla="*/ 1912926 h 45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38738" h="4529262">
                    <a:moveTo>
                      <a:pt x="471807" y="2139678"/>
                    </a:moveTo>
                    <a:lnTo>
                      <a:pt x="471719" y="2140654"/>
                    </a:lnTo>
                    <a:lnTo>
                      <a:pt x="2300767" y="2399024"/>
                    </a:lnTo>
                    <a:lnTo>
                      <a:pt x="2265680" y="2647412"/>
                    </a:lnTo>
                    <a:lnTo>
                      <a:pt x="455273" y="2391676"/>
                    </a:lnTo>
                    <a:lnTo>
                      <a:pt x="456548" y="2516536"/>
                    </a:lnTo>
                    <a:cubicBezTo>
                      <a:pt x="508746" y="3380883"/>
                      <a:pt x="1158353" y="4117295"/>
                      <a:pt x="2043963" y="4242395"/>
                    </a:cubicBezTo>
                    <a:cubicBezTo>
                      <a:pt x="3056089" y="4385368"/>
                      <a:pt x="3993191" y="3675753"/>
                      <a:pt x="4137039" y="2657426"/>
                    </a:cubicBezTo>
                    <a:cubicBezTo>
                      <a:pt x="4262907" y="1766390"/>
                      <a:pt x="3739734" y="934237"/>
                      <a:pt x="2928929" y="644340"/>
                    </a:cubicBezTo>
                    <a:lnTo>
                      <a:pt x="2808352" y="608005"/>
                    </a:lnTo>
                    <a:lnTo>
                      <a:pt x="2515286" y="2682672"/>
                    </a:lnTo>
                    <a:lnTo>
                      <a:pt x="2266898" y="2647585"/>
                    </a:lnTo>
                    <a:lnTo>
                      <a:pt x="2302123" y="2398226"/>
                    </a:lnTo>
                    <a:close/>
                    <a:moveTo>
                      <a:pt x="192244" y="2096967"/>
                    </a:moveTo>
                    <a:lnTo>
                      <a:pt x="2302568" y="2395069"/>
                    </a:lnTo>
                    <a:lnTo>
                      <a:pt x="2583813" y="404088"/>
                    </a:lnTo>
                    <a:lnTo>
                      <a:pt x="2586115" y="404413"/>
                    </a:lnTo>
                    <a:lnTo>
                      <a:pt x="2603298" y="282768"/>
                    </a:lnTo>
                    <a:cubicBezTo>
                      <a:pt x="3770070" y="447585"/>
                      <a:pt x="4582314" y="1527050"/>
                      <a:pt x="4417497" y="2693822"/>
                    </a:cubicBezTo>
                    <a:cubicBezTo>
                      <a:pt x="4252680" y="3860593"/>
                      <a:pt x="3173215" y="4672838"/>
                      <a:pt x="2006443" y="4508021"/>
                    </a:cubicBezTo>
                    <a:cubicBezTo>
                      <a:pt x="839671" y="4343204"/>
                      <a:pt x="27427" y="3263738"/>
                      <a:pt x="192244" y="2096967"/>
                    </a:cubicBezTo>
                    <a:close/>
                    <a:moveTo>
                      <a:pt x="0" y="1639703"/>
                    </a:moveTo>
                    <a:cubicBezTo>
                      <a:pt x="77532" y="1127071"/>
                      <a:pt x="369612" y="666346"/>
                      <a:pt x="809478" y="362841"/>
                    </a:cubicBezTo>
                    <a:cubicBezTo>
                      <a:pt x="1224255" y="76647"/>
                      <a:pt x="1738051" y="-47331"/>
                      <a:pt x="2245551" y="16320"/>
                    </a:cubicBezTo>
                    <a:lnTo>
                      <a:pt x="1984271" y="1912926"/>
                    </a:lnTo>
                    <a:close/>
                  </a:path>
                </a:pathLst>
              </a:custGeom>
              <a:solidFill>
                <a:schemeClr val="accent1"/>
              </a:solidFill>
              <a:ln w="28575">
                <a:no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50" b="1" dirty="0">
                  <a:solidFill>
                    <a:srgbClr val="FFFFFF"/>
                  </a:solidFill>
                  <a:latin typeface="Arial" panose="020B0604020202020204" pitchFamily="34" charset="0"/>
                  <a:cs typeface="Arial" panose="020B0604020202020204" pitchFamily="34" charset="0"/>
                </a:endParaRPr>
              </a:p>
            </p:txBody>
          </p:sp>
          <p:sp>
            <p:nvSpPr>
              <p:cNvPr id="97" name="TextBox 96">
                <a:extLst>
                  <a:ext uri="{FF2B5EF4-FFF2-40B4-BE49-F238E27FC236}">
                    <a16:creationId xmlns:a16="http://schemas.microsoft.com/office/drawing/2014/main" id="{E7B85BA6-A7D5-463C-8FBF-DF3DAA8F1608}"/>
                  </a:ext>
                </a:extLst>
              </p:cNvPr>
              <p:cNvSpPr txBox="1"/>
              <p:nvPr/>
            </p:nvSpPr>
            <p:spPr>
              <a:xfrm>
                <a:off x="9337054" y="938829"/>
                <a:ext cx="1653547" cy="276999"/>
              </a:xfrm>
              <a:prstGeom prst="rect">
                <a:avLst/>
              </a:prstGeom>
              <a:noFill/>
              <a:ln w="28575">
                <a:noFill/>
                <a:miter lim="800000"/>
                <a:headEnd/>
                <a:tailEnd/>
              </a:ln>
              <a:effectLst/>
            </p:spPr>
            <p:txBody>
              <a:bodyPr wrap="square" lIns="45708" rtlCol="0" anchor="ctr">
                <a:spAutoFit/>
              </a:bodyPr>
              <a:lstStyle/>
              <a:p>
                <a:r>
                  <a:rPr lang="en-US" sz="1200" b="1" dirty="0">
                    <a:latin typeface="Noto Sans SemBd" panose="020B0702040504020204" pitchFamily="34"/>
                    <a:ea typeface="Noto Sans SemBd" panose="020B0702040504020204" pitchFamily="34"/>
                    <a:cs typeface="Noto Sans SemBd" panose="020B0702040504020204" pitchFamily="34"/>
                  </a:rPr>
                  <a:t>Testing Bot Results</a:t>
                </a:r>
              </a:p>
            </p:txBody>
          </p:sp>
          <p:pic>
            <p:nvPicPr>
              <p:cNvPr id="99" name="Graphic 98" descr="Clipboard All Crosses">
                <a:extLst>
                  <a:ext uri="{FF2B5EF4-FFF2-40B4-BE49-F238E27FC236}">
                    <a16:creationId xmlns:a16="http://schemas.microsoft.com/office/drawing/2014/main" id="{F08E81A8-E931-49C9-A230-3366E7500D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06627" y="490381"/>
                <a:ext cx="457200" cy="457200"/>
              </a:xfrm>
              <a:prstGeom prst="rect">
                <a:avLst/>
              </a:prstGeom>
            </p:spPr>
          </p:pic>
          <p:pic>
            <p:nvPicPr>
              <p:cNvPr id="100" name="Graphic 99" descr="Completed">
                <a:extLst>
                  <a:ext uri="{FF2B5EF4-FFF2-40B4-BE49-F238E27FC236}">
                    <a16:creationId xmlns:a16="http://schemas.microsoft.com/office/drawing/2014/main" id="{F58779DC-5D6C-4CD0-A0D0-2C6D324AE7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5452" y="485771"/>
                <a:ext cx="460999" cy="460999"/>
              </a:xfrm>
              <a:prstGeom prst="rect">
                <a:avLst/>
              </a:prstGeom>
            </p:spPr>
          </p:pic>
          <p:sp>
            <p:nvSpPr>
              <p:cNvPr id="101" name="Rectangle 100">
                <a:extLst>
                  <a:ext uri="{FF2B5EF4-FFF2-40B4-BE49-F238E27FC236}">
                    <a16:creationId xmlns:a16="http://schemas.microsoft.com/office/drawing/2014/main" id="{D3A8F6FD-5C3C-4F74-A3C1-9AABEFEDB288}"/>
                  </a:ext>
                </a:extLst>
              </p:cNvPr>
              <p:cNvSpPr/>
              <p:nvPr/>
            </p:nvSpPr>
            <p:spPr bwMode="gray">
              <a:xfrm>
                <a:off x="9280913" y="231852"/>
                <a:ext cx="2102252" cy="1074771"/>
              </a:xfrm>
              <a:prstGeom prst="rect">
                <a:avLst/>
              </a:prstGeom>
              <a:noFill/>
              <a:ln w="28575">
                <a:solidFill>
                  <a:schemeClr val="accent3"/>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grpSp>
        <p:grpSp>
          <p:nvGrpSpPr>
            <p:cNvPr id="226" name="Group 225">
              <a:extLst>
                <a:ext uri="{FF2B5EF4-FFF2-40B4-BE49-F238E27FC236}">
                  <a16:creationId xmlns:a16="http://schemas.microsoft.com/office/drawing/2014/main" id="{3C685DAC-156E-4821-B199-80AB9336D0B3}"/>
                </a:ext>
              </a:extLst>
            </p:cNvPr>
            <p:cNvGrpSpPr/>
            <p:nvPr/>
          </p:nvGrpSpPr>
          <p:grpSpPr>
            <a:xfrm>
              <a:off x="436593" y="2689870"/>
              <a:ext cx="1895272" cy="1072806"/>
              <a:chOff x="436593" y="2689870"/>
              <a:chExt cx="1895272" cy="1072806"/>
            </a:xfrm>
          </p:grpSpPr>
          <p:sp>
            <p:nvSpPr>
              <p:cNvPr id="117" name="Rectangle 116">
                <a:extLst>
                  <a:ext uri="{FF2B5EF4-FFF2-40B4-BE49-F238E27FC236}">
                    <a16:creationId xmlns:a16="http://schemas.microsoft.com/office/drawing/2014/main" id="{08C5A810-AC04-DA46-909F-7907EF5F3954}"/>
                  </a:ext>
                </a:extLst>
              </p:cNvPr>
              <p:cNvSpPr/>
              <p:nvPr/>
            </p:nvSpPr>
            <p:spPr bwMode="gray">
              <a:xfrm>
                <a:off x="465640" y="3603809"/>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79" name="Rectangle 178">
                <a:extLst>
                  <a:ext uri="{FF2B5EF4-FFF2-40B4-BE49-F238E27FC236}">
                    <a16:creationId xmlns:a16="http://schemas.microsoft.com/office/drawing/2014/main" id="{AC27AC3C-B0CD-1E4B-8DC2-368E890455E5}"/>
                  </a:ext>
                </a:extLst>
              </p:cNvPr>
              <p:cNvSpPr/>
              <p:nvPr/>
            </p:nvSpPr>
            <p:spPr bwMode="gray">
              <a:xfrm>
                <a:off x="2172998" y="2689870"/>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202" name="Rectangle 201">
                <a:extLst>
                  <a:ext uri="{FF2B5EF4-FFF2-40B4-BE49-F238E27FC236}">
                    <a16:creationId xmlns:a16="http://schemas.microsoft.com/office/drawing/2014/main" id="{9436431C-CCE9-DD4D-BE7E-5C69CBFAF940}"/>
                  </a:ext>
                </a:extLst>
              </p:cNvPr>
              <p:cNvSpPr/>
              <p:nvPr/>
            </p:nvSpPr>
            <p:spPr bwMode="gray">
              <a:xfrm>
                <a:off x="2006832" y="3488067"/>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204" name="Rectangle 203">
                <a:extLst>
                  <a:ext uri="{FF2B5EF4-FFF2-40B4-BE49-F238E27FC236}">
                    <a16:creationId xmlns:a16="http://schemas.microsoft.com/office/drawing/2014/main" id="{2F8E5451-D069-3443-B607-B38A111EC82F}"/>
                  </a:ext>
                </a:extLst>
              </p:cNvPr>
              <p:cNvSpPr/>
              <p:nvPr/>
            </p:nvSpPr>
            <p:spPr bwMode="gray">
              <a:xfrm>
                <a:off x="594134" y="3328012"/>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pic>
            <p:nvPicPr>
              <p:cNvPr id="102" name="Picture 2" descr="Ui Test Manager Logo">
                <a:extLst>
                  <a:ext uri="{FF2B5EF4-FFF2-40B4-BE49-F238E27FC236}">
                    <a16:creationId xmlns:a16="http://schemas.microsoft.com/office/drawing/2014/main" id="{A149617F-113A-47AA-94E9-4AAFC2F5AE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593" y="2722717"/>
                <a:ext cx="1330441" cy="19125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 name="Group 5">
            <a:extLst>
              <a:ext uri="{FF2B5EF4-FFF2-40B4-BE49-F238E27FC236}">
                <a16:creationId xmlns:a16="http://schemas.microsoft.com/office/drawing/2014/main" id="{07CD774F-C1FB-461B-A802-A3787CBC4823}"/>
              </a:ext>
            </a:extLst>
          </p:cNvPr>
          <p:cNvGrpSpPr/>
          <p:nvPr/>
        </p:nvGrpSpPr>
        <p:grpSpPr>
          <a:xfrm>
            <a:off x="1928945" y="5174364"/>
            <a:ext cx="2511954" cy="1583198"/>
            <a:chOff x="1929448" y="5174819"/>
            <a:chExt cx="2512608" cy="1583610"/>
          </a:xfrm>
        </p:grpSpPr>
        <p:grpSp>
          <p:nvGrpSpPr>
            <p:cNvPr id="31" name="Group 30">
              <a:extLst>
                <a:ext uri="{FF2B5EF4-FFF2-40B4-BE49-F238E27FC236}">
                  <a16:creationId xmlns:a16="http://schemas.microsoft.com/office/drawing/2014/main" id="{061C5D01-720D-4374-8E24-32EC304F068A}"/>
                </a:ext>
              </a:extLst>
            </p:cNvPr>
            <p:cNvGrpSpPr/>
            <p:nvPr/>
          </p:nvGrpSpPr>
          <p:grpSpPr>
            <a:xfrm>
              <a:off x="1929448" y="5174819"/>
              <a:ext cx="2512608" cy="1513462"/>
              <a:chOff x="3154456" y="5174822"/>
              <a:chExt cx="2216859" cy="1483120"/>
            </a:xfrm>
          </p:grpSpPr>
          <p:sp>
            <p:nvSpPr>
              <p:cNvPr id="113" name="TextBox 112">
                <a:extLst>
                  <a:ext uri="{FF2B5EF4-FFF2-40B4-BE49-F238E27FC236}">
                    <a16:creationId xmlns:a16="http://schemas.microsoft.com/office/drawing/2014/main" id="{31726443-82D5-B545-BCE2-07F9D57F24BF}"/>
                  </a:ext>
                </a:extLst>
              </p:cNvPr>
              <p:cNvSpPr txBox="1"/>
              <p:nvPr/>
            </p:nvSpPr>
            <p:spPr>
              <a:xfrm>
                <a:off x="4548964" y="6401577"/>
                <a:ext cx="822351" cy="256365"/>
              </a:xfrm>
              <a:prstGeom prst="rect">
                <a:avLst/>
              </a:prstGeom>
              <a:noFill/>
              <a:ln w="28575">
                <a:noFill/>
                <a:miter lim="800000"/>
                <a:headEnd/>
                <a:tailEnd/>
              </a:ln>
              <a:effectLst/>
            </p:spPr>
            <p:txBody>
              <a:bodyPr wrap="square" lIns="45708" rtlCol="0" anchor="t">
                <a:spAutoFit/>
              </a:bodyPr>
              <a:lstStyle/>
              <a:p>
                <a:r>
                  <a:rPr lang="en-US" sz="1100" dirty="0">
                    <a:solidFill>
                      <a:srgbClr val="000000"/>
                    </a:solidFill>
                    <a:latin typeface="Noto Sans SemBd" panose="020B0702040504020204" pitchFamily="34"/>
                    <a:ea typeface="Noto Sans SemBd" panose="020B0702040504020204" pitchFamily="34"/>
                    <a:cs typeface="Noto Sans SemBd" panose="020B0702040504020204" pitchFamily="34"/>
                  </a:rPr>
                  <a:t>Developers</a:t>
                </a:r>
              </a:p>
            </p:txBody>
          </p:sp>
          <p:sp>
            <p:nvSpPr>
              <p:cNvPr id="115" name="Rectangle 114">
                <a:extLst>
                  <a:ext uri="{FF2B5EF4-FFF2-40B4-BE49-F238E27FC236}">
                    <a16:creationId xmlns:a16="http://schemas.microsoft.com/office/drawing/2014/main" id="{A31E3FC8-977F-264B-9605-DCB4BEB0FB5B}"/>
                  </a:ext>
                </a:extLst>
              </p:cNvPr>
              <p:cNvSpPr/>
              <p:nvPr/>
            </p:nvSpPr>
            <p:spPr bwMode="gray">
              <a:xfrm>
                <a:off x="5212448" y="5506685"/>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D0E24B81-B1C3-0145-A749-C08CBF0FF77B}"/>
                  </a:ext>
                </a:extLst>
              </p:cNvPr>
              <p:cNvSpPr/>
              <p:nvPr/>
            </p:nvSpPr>
            <p:spPr bwMode="gray">
              <a:xfrm>
                <a:off x="5011653" y="5518534"/>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50F9C2A2-F9C2-7242-96AA-3163FCD607C1}"/>
                  </a:ext>
                </a:extLst>
              </p:cNvPr>
              <p:cNvSpPr/>
              <p:nvPr/>
            </p:nvSpPr>
            <p:spPr bwMode="gray">
              <a:xfrm>
                <a:off x="3154456" y="5174822"/>
                <a:ext cx="2101130" cy="1158318"/>
              </a:xfrm>
              <a:prstGeom prst="rect">
                <a:avLst/>
              </a:prstGeom>
              <a:noFill/>
              <a:ln w="38100">
                <a:solidFill>
                  <a:schemeClr val="bg1">
                    <a:lumMod val="75000"/>
                  </a:schemeClr>
                </a:solid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41E249A5-F3DA-4768-9B6A-E02187679755}"/>
                  </a:ext>
                </a:extLst>
              </p:cNvPr>
              <p:cNvSpPr txBox="1"/>
              <p:nvPr/>
            </p:nvSpPr>
            <p:spPr>
              <a:xfrm>
                <a:off x="3633902" y="5540568"/>
                <a:ext cx="1025948" cy="226204"/>
              </a:xfrm>
              <a:prstGeom prst="rect">
                <a:avLst/>
              </a:prstGeom>
              <a:noFill/>
              <a:ln w="28575">
                <a:noFill/>
                <a:miter lim="800000"/>
                <a:headEnd/>
                <a:tailEnd/>
              </a:ln>
              <a:effectLst/>
            </p:spPr>
            <p:txBody>
              <a:bodyPr wrap="none" lIns="45708" rtlCol="0" anchor="ctr">
                <a:spAutoFit/>
              </a:bodyPr>
              <a:lstStyle/>
              <a:p>
                <a:r>
                  <a:rPr lang="en-US" sz="900" dirty="0">
                    <a:solidFill>
                      <a:srgbClr val="000000"/>
                    </a:solidFill>
                    <a:latin typeface="Noto Sans SemBd" panose="020B0702040504020204" pitchFamily="34"/>
                    <a:ea typeface="Noto Sans SemBd" panose="020B0702040504020204" pitchFamily="34"/>
                    <a:cs typeface="Noto Sans SemBd" panose="020B0702040504020204" pitchFamily="34"/>
                  </a:rPr>
                  <a:t>Functional Workflows</a:t>
                </a:r>
              </a:p>
            </p:txBody>
          </p:sp>
          <p:sp>
            <p:nvSpPr>
              <p:cNvPr id="133" name="TextBox 132">
                <a:extLst>
                  <a:ext uri="{FF2B5EF4-FFF2-40B4-BE49-F238E27FC236}">
                    <a16:creationId xmlns:a16="http://schemas.microsoft.com/office/drawing/2014/main" id="{7739494F-E7F0-44CB-A4ED-05DA72C1D369}"/>
                  </a:ext>
                </a:extLst>
              </p:cNvPr>
              <p:cNvSpPr txBox="1"/>
              <p:nvPr/>
            </p:nvSpPr>
            <p:spPr>
              <a:xfrm>
                <a:off x="3683549" y="6011045"/>
                <a:ext cx="891587" cy="226204"/>
              </a:xfrm>
              <a:prstGeom prst="rect">
                <a:avLst/>
              </a:prstGeom>
              <a:noFill/>
              <a:ln w="28575">
                <a:noFill/>
                <a:miter lim="800000"/>
                <a:headEnd/>
                <a:tailEnd/>
              </a:ln>
              <a:effectLst/>
            </p:spPr>
            <p:txBody>
              <a:bodyPr wrap="none" lIns="45708" rtlCol="0" anchor="ctr">
                <a:spAutoFit/>
              </a:bodyPr>
              <a:lstStyle/>
              <a:p>
                <a:r>
                  <a:rPr lang="en-US" sz="900" dirty="0">
                    <a:solidFill>
                      <a:srgbClr val="000000"/>
                    </a:solidFill>
                    <a:latin typeface="Noto Sans SemBd" panose="020B0702040504020204" pitchFamily="34"/>
                    <a:ea typeface="Noto Sans SemBd" panose="020B0702040504020204" pitchFamily="34"/>
                    <a:cs typeface="Noto Sans SemBd" panose="020B0702040504020204" pitchFamily="34"/>
                  </a:rPr>
                  <a:t>Testing Workflows</a:t>
                </a:r>
              </a:p>
            </p:txBody>
          </p:sp>
          <p:grpSp>
            <p:nvGrpSpPr>
              <p:cNvPr id="134" name="Group 133">
                <a:extLst>
                  <a:ext uri="{FF2B5EF4-FFF2-40B4-BE49-F238E27FC236}">
                    <a16:creationId xmlns:a16="http://schemas.microsoft.com/office/drawing/2014/main" id="{ED3989A2-D97C-4313-9910-1810C3CFE837}"/>
                  </a:ext>
                </a:extLst>
              </p:cNvPr>
              <p:cNvGrpSpPr/>
              <p:nvPr/>
            </p:nvGrpSpPr>
            <p:grpSpPr>
              <a:xfrm>
                <a:off x="3351487" y="5965672"/>
                <a:ext cx="212932" cy="257751"/>
                <a:chOff x="7202245" y="3936107"/>
                <a:chExt cx="1594957" cy="1930667"/>
              </a:xfrm>
            </p:grpSpPr>
            <p:sp>
              <p:nvSpPr>
                <p:cNvPr id="135" name="Freeform 209">
                  <a:extLst>
                    <a:ext uri="{FF2B5EF4-FFF2-40B4-BE49-F238E27FC236}">
                      <a16:creationId xmlns:a16="http://schemas.microsoft.com/office/drawing/2014/main" id="{FFA938B3-799B-4F8C-987A-596C715B51BB}"/>
                    </a:ext>
                  </a:extLst>
                </p:cNvPr>
                <p:cNvSpPr>
                  <a:spLocks noChangeAspect="1"/>
                </p:cNvSpPr>
                <p:nvPr/>
              </p:nvSpPr>
              <p:spPr>
                <a:xfrm>
                  <a:off x="7202245" y="4626255"/>
                  <a:ext cx="1594957" cy="1240519"/>
                </a:xfrm>
                <a:custGeom>
                  <a:avLst/>
                  <a:gdLst>
                    <a:gd name="connsiteX0" fmla="*/ 355778 w 2305400"/>
                    <a:gd name="connsiteY0" fmla="*/ 0 h 1793085"/>
                    <a:gd name="connsiteX1" fmla="*/ 925010 w 2305400"/>
                    <a:gd name="connsiteY1" fmla="*/ 0 h 1793085"/>
                    <a:gd name="connsiteX2" fmla="*/ 1053081 w 2305400"/>
                    <a:gd name="connsiteY2" fmla="*/ 128078 h 1793085"/>
                    <a:gd name="connsiteX3" fmla="*/ 925010 w 2305400"/>
                    <a:gd name="connsiteY3" fmla="*/ 256158 h 1793085"/>
                    <a:gd name="connsiteX4" fmla="*/ 355778 w 2305400"/>
                    <a:gd name="connsiteY4" fmla="*/ 256158 h 1793085"/>
                    <a:gd name="connsiteX5" fmla="*/ 256150 w 2305400"/>
                    <a:gd name="connsiteY5" fmla="*/ 384236 h 1793085"/>
                    <a:gd name="connsiteX6" fmla="*/ 256150 w 2305400"/>
                    <a:gd name="connsiteY6" fmla="*/ 1408849 h 1793085"/>
                    <a:gd name="connsiteX7" fmla="*/ 355778 w 2305400"/>
                    <a:gd name="connsiteY7" fmla="*/ 1536936 h 1793085"/>
                    <a:gd name="connsiteX8" fmla="*/ 1949631 w 2305400"/>
                    <a:gd name="connsiteY8" fmla="*/ 1536936 h 1793085"/>
                    <a:gd name="connsiteX9" fmla="*/ 2049251 w 2305400"/>
                    <a:gd name="connsiteY9" fmla="*/ 1408849 h 1793085"/>
                    <a:gd name="connsiteX10" fmla="*/ 2049251 w 2305400"/>
                    <a:gd name="connsiteY10" fmla="*/ 384236 h 1793085"/>
                    <a:gd name="connsiteX11" fmla="*/ 1949631 w 2305400"/>
                    <a:gd name="connsiteY11" fmla="*/ 256158 h 1793085"/>
                    <a:gd name="connsiteX12" fmla="*/ 1380399 w 2305400"/>
                    <a:gd name="connsiteY12" fmla="*/ 256158 h 1793085"/>
                    <a:gd name="connsiteX13" fmla="*/ 1252319 w 2305400"/>
                    <a:gd name="connsiteY13" fmla="*/ 128078 h 1793085"/>
                    <a:gd name="connsiteX14" fmla="*/ 1380399 w 2305400"/>
                    <a:gd name="connsiteY14" fmla="*/ 0 h 1793085"/>
                    <a:gd name="connsiteX15" fmla="*/ 1949631 w 2305400"/>
                    <a:gd name="connsiteY15" fmla="*/ 0 h 1793085"/>
                    <a:gd name="connsiteX16" fmla="*/ 2305400 w 2305400"/>
                    <a:gd name="connsiteY16" fmla="*/ 384236 h 1793085"/>
                    <a:gd name="connsiteX17" fmla="*/ 2305400 w 2305400"/>
                    <a:gd name="connsiteY17" fmla="*/ 1408849 h 1793085"/>
                    <a:gd name="connsiteX18" fmla="*/ 1949631 w 2305400"/>
                    <a:gd name="connsiteY18" fmla="*/ 1793085 h 1793085"/>
                    <a:gd name="connsiteX19" fmla="*/ 355778 w 2305400"/>
                    <a:gd name="connsiteY19" fmla="*/ 1793085 h 1793085"/>
                    <a:gd name="connsiteX20" fmla="*/ 0 w 2305400"/>
                    <a:gd name="connsiteY20" fmla="*/ 1408849 h 1793085"/>
                    <a:gd name="connsiteX21" fmla="*/ 0 w 2305400"/>
                    <a:gd name="connsiteY21" fmla="*/ 384236 h 1793085"/>
                    <a:gd name="connsiteX22" fmla="*/ 355778 w 2305400"/>
                    <a:gd name="connsiteY22" fmla="*/ 0 h 179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5400" h="1793085">
                      <a:moveTo>
                        <a:pt x="355778" y="0"/>
                      </a:moveTo>
                      <a:lnTo>
                        <a:pt x="925010" y="0"/>
                      </a:lnTo>
                      <a:cubicBezTo>
                        <a:pt x="995744" y="0"/>
                        <a:pt x="1053081" y="57337"/>
                        <a:pt x="1053081" y="128078"/>
                      </a:cubicBezTo>
                      <a:cubicBezTo>
                        <a:pt x="1053081" y="198812"/>
                        <a:pt x="995744" y="256158"/>
                        <a:pt x="925010" y="256158"/>
                      </a:cubicBezTo>
                      <a:lnTo>
                        <a:pt x="355778" y="256158"/>
                      </a:lnTo>
                      <a:cubicBezTo>
                        <a:pt x="304327" y="256158"/>
                        <a:pt x="256150" y="310361"/>
                        <a:pt x="256150" y="384236"/>
                      </a:cubicBezTo>
                      <a:lnTo>
                        <a:pt x="256150" y="1408849"/>
                      </a:lnTo>
                      <a:cubicBezTo>
                        <a:pt x="256150" y="1482724"/>
                        <a:pt x="304327" y="1536936"/>
                        <a:pt x="355778" y="1536936"/>
                      </a:cubicBezTo>
                      <a:lnTo>
                        <a:pt x="1949631" y="1536936"/>
                      </a:lnTo>
                      <a:cubicBezTo>
                        <a:pt x="2001066" y="1536936"/>
                        <a:pt x="2049251" y="1482724"/>
                        <a:pt x="2049251" y="1408849"/>
                      </a:cubicBezTo>
                      <a:lnTo>
                        <a:pt x="2049251" y="384236"/>
                      </a:lnTo>
                      <a:cubicBezTo>
                        <a:pt x="2049251" y="310361"/>
                        <a:pt x="2001066" y="256158"/>
                        <a:pt x="1949631" y="256158"/>
                      </a:cubicBezTo>
                      <a:lnTo>
                        <a:pt x="1380399" y="256158"/>
                      </a:lnTo>
                      <a:cubicBezTo>
                        <a:pt x="1309657" y="256158"/>
                        <a:pt x="1252319" y="198812"/>
                        <a:pt x="1252319" y="128078"/>
                      </a:cubicBezTo>
                      <a:cubicBezTo>
                        <a:pt x="1252319" y="57337"/>
                        <a:pt x="1309657" y="0"/>
                        <a:pt x="1380399" y="0"/>
                      </a:cubicBezTo>
                      <a:lnTo>
                        <a:pt x="1949631" y="0"/>
                      </a:lnTo>
                      <a:cubicBezTo>
                        <a:pt x="2149699" y="0"/>
                        <a:pt x="2305400" y="175169"/>
                        <a:pt x="2305400" y="384236"/>
                      </a:cubicBezTo>
                      <a:lnTo>
                        <a:pt x="2305400" y="1408849"/>
                      </a:lnTo>
                      <a:cubicBezTo>
                        <a:pt x="2305400" y="1617931"/>
                        <a:pt x="2149699" y="1793085"/>
                        <a:pt x="1949631" y="1793085"/>
                      </a:cubicBezTo>
                      <a:lnTo>
                        <a:pt x="355778" y="1793085"/>
                      </a:lnTo>
                      <a:cubicBezTo>
                        <a:pt x="155701" y="1793085"/>
                        <a:pt x="0" y="1617931"/>
                        <a:pt x="0" y="1408849"/>
                      </a:cubicBezTo>
                      <a:lnTo>
                        <a:pt x="0" y="384236"/>
                      </a:lnTo>
                      <a:cubicBezTo>
                        <a:pt x="0" y="175169"/>
                        <a:pt x="155701" y="0"/>
                        <a:pt x="355778"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136" name="Freeform: Shape 204">
                  <a:extLst>
                    <a:ext uri="{FF2B5EF4-FFF2-40B4-BE49-F238E27FC236}">
                      <a16:creationId xmlns:a16="http://schemas.microsoft.com/office/drawing/2014/main" id="{0B736BF5-7C73-41D0-989D-D8FB1CF8A4E5}"/>
                    </a:ext>
                  </a:extLst>
                </p:cNvPr>
                <p:cNvSpPr/>
                <p:nvPr/>
              </p:nvSpPr>
              <p:spPr>
                <a:xfrm>
                  <a:off x="7757820" y="3936107"/>
                  <a:ext cx="483802" cy="645070"/>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sp>
              <p:nvSpPr>
                <p:cNvPr id="138" name="Freeform 211">
                  <a:extLst>
                    <a:ext uri="{FF2B5EF4-FFF2-40B4-BE49-F238E27FC236}">
                      <a16:creationId xmlns:a16="http://schemas.microsoft.com/office/drawing/2014/main" id="{CCA8CE2B-C7B7-4FE3-8148-3766B8C36D9C}"/>
                    </a:ext>
                  </a:extLst>
                </p:cNvPr>
                <p:cNvSpPr/>
                <p:nvPr/>
              </p:nvSpPr>
              <p:spPr>
                <a:xfrm>
                  <a:off x="7632566" y="4875032"/>
                  <a:ext cx="734310" cy="735089"/>
                </a:xfrm>
                <a:custGeom>
                  <a:avLst/>
                  <a:gdLst>
                    <a:gd name="connsiteX0" fmla="*/ 1423670 w 4213829"/>
                    <a:gd name="connsiteY0" fmla="*/ 261575 h 4218308"/>
                    <a:gd name="connsiteX1" fmla="*/ 261575 w 4213829"/>
                    <a:gd name="connsiteY1" fmla="*/ 1423670 h 4218308"/>
                    <a:gd name="connsiteX2" fmla="*/ 1423670 w 4213829"/>
                    <a:gd name="connsiteY2" fmla="*/ 2585764 h 4218308"/>
                    <a:gd name="connsiteX3" fmla="*/ 2585764 w 4213829"/>
                    <a:gd name="connsiteY3" fmla="*/ 1423670 h 4218308"/>
                    <a:gd name="connsiteX4" fmla="*/ 1423670 w 4213829"/>
                    <a:gd name="connsiteY4" fmla="*/ 261575 h 4218308"/>
                    <a:gd name="connsiteX5" fmla="*/ 1423670 w 4213829"/>
                    <a:gd name="connsiteY5" fmla="*/ 0 h 4218308"/>
                    <a:gd name="connsiteX6" fmla="*/ 2847339 w 4213829"/>
                    <a:gd name="connsiteY6" fmla="*/ 1423670 h 4218308"/>
                    <a:gd name="connsiteX7" fmla="*/ 2522242 w 4213829"/>
                    <a:gd name="connsiteY7" fmla="*/ 2329256 h 4218308"/>
                    <a:gd name="connsiteX8" fmla="*/ 2519967 w 4213829"/>
                    <a:gd name="connsiteY8" fmla="*/ 2331759 h 4218308"/>
                    <a:gd name="connsiteX9" fmla="*/ 2861689 w 4213829"/>
                    <a:gd name="connsiteY9" fmla="*/ 2660444 h 4218308"/>
                    <a:gd name="connsiteX10" fmla="*/ 2887661 w 4213829"/>
                    <a:gd name="connsiteY10" fmla="*/ 2642975 h 4218308"/>
                    <a:gd name="connsiteX11" fmla="*/ 2962423 w 4213829"/>
                    <a:gd name="connsiteY11" fmla="*/ 2627967 h 4218308"/>
                    <a:gd name="connsiteX12" fmla="*/ 3103416 w 4213829"/>
                    <a:gd name="connsiteY12" fmla="*/ 2685394 h 4218308"/>
                    <a:gd name="connsiteX13" fmla="*/ 3942944 w 4213829"/>
                    <a:gd name="connsiteY13" fmla="*/ 3515047 h 4218308"/>
                    <a:gd name="connsiteX14" fmla="*/ 3946541 w 4213829"/>
                    <a:gd name="connsiteY14" fmla="*/ 3520395 h 4218308"/>
                    <a:gd name="connsiteX15" fmla="*/ 4197335 w 4213829"/>
                    <a:gd name="connsiteY15" fmla="*/ 3768238 h 4218308"/>
                    <a:gd name="connsiteX16" fmla="*/ 4197799 w 4213829"/>
                    <a:gd name="connsiteY16" fmla="*/ 3846751 h 4218308"/>
                    <a:gd name="connsiteX17" fmla="*/ 3846912 w 4213829"/>
                    <a:gd name="connsiteY17" fmla="*/ 4201815 h 4218308"/>
                    <a:gd name="connsiteX18" fmla="*/ 3768399 w 4213829"/>
                    <a:gd name="connsiteY18" fmla="*/ 4202279 h 4218308"/>
                    <a:gd name="connsiteX19" fmla="*/ 2724889 w 4213829"/>
                    <a:gd name="connsiteY19" fmla="*/ 3171043 h 4218308"/>
                    <a:gd name="connsiteX20" fmla="*/ 2721294 w 4213829"/>
                    <a:gd name="connsiteY20" fmla="*/ 3165698 h 4218308"/>
                    <a:gd name="connsiteX21" fmla="*/ 2674481 w 4213829"/>
                    <a:gd name="connsiteY21" fmla="*/ 3119435 h 4218308"/>
                    <a:gd name="connsiteX22" fmla="*/ 2629512 w 4213829"/>
                    <a:gd name="connsiteY22" fmla="*/ 2904197 h 4218308"/>
                    <a:gd name="connsiteX23" fmla="*/ 2652838 w 4213829"/>
                    <a:gd name="connsiteY23" fmla="*/ 2868615 h 4218308"/>
                    <a:gd name="connsiteX24" fmla="*/ 2308704 w 4213829"/>
                    <a:gd name="connsiteY24" fmla="*/ 2537611 h 4218308"/>
                    <a:gd name="connsiteX25" fmla="*/ 2219657 w 4213829"/>
                    <a:gd name="connsiteY25" fmla="*/ 2604199 h 4218308"/>
                    <a:gd name="connsiteX26" fmla="*/ 1423670 w 4213829"/>
                    <a:gd name="connsiteY26" fmla="*/ 2847339 h 4218308"/>
                    <a:gd name="connsiteX27" fmla="*/ 0 w 4213829"/>
                    <a:gd name="connsiteY27" fmla="*/ 1423670 h 4218308"/>
                    <a:gd name="connsiteX28" fmla="*/ 1423670 w 4213829"/>
                    <a:gd name="connsiteY28" fmla="*/ 0 h 421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13829" h="4218308">
                      <a:moveTo>
                        <a:pt x="1423670" y="261575"/>
                      </a:moveTo>
                      <a:cubicBezTo>
                        <a:pt x="781862" y="261575"/>
                        <a:pt x="261575" y="781862"/>
                        <a:pt x="261575" y="1423670"/>
                      </a:cubicBezTo>
                      <a:cubicBezTo>
                        <a:pt x="261575" y="2065478"/>
                        <a:pt x="781862" y="2585764"/>
                        <a:pt x="1423670" y="2585764"/>
                      </a:cubicBezTo>
                      <a:cubicBezTo>
                        <a:pt x="2065478" y="2585764"/>
                        <a:pt x="2585764" y="2065478"/>
                        <a:pt x="2585764" y="1423670"/>
                      </a:cubicBezTo>
                      <a:cubicBezTo>
                        <a:pt x="2585764" y="781862"/>
                        <a:pt x="2065478" y="261575"/>
                        <a:pt x="1423670" y="261575"/>
                      </a:cubicBezTo>
                      <a:close/>
                      <a:moveTo>
                        <a:pt x="1423670" y="0"/>
                      </a:moveTo>
                      <a:cubicBezTo>
                        <a:pt x="2209940" y="0"/>
                        <a:pt x="2847339" y="637399"/>
                        <a:pt x="2847339" y="1423670"/>
                      </a:cubicBezTo>
                      <a:cubicBezTo>
                        <a:pt x="2847339" y="1767663"/>
                        <a:pt x="2725337" y="2083162"/>
                        <a:pt x="2522242" y="2329256"/>
                      </a:cubicBezTo>
                      <a:lnTo>
                        <a:pt x="2519967" y="2331759"/>
                      </a:lnTo>
                      <a:lnTo>
                        <a:pt x="2861689" y="2660444"/>
                      </a:lnTo>
                      <a:lnTo>
                        <a:pt x="2887661" y="2642975"/>
                      </a:lnTo>
                      <a:cubicBezTo>
                        <a:pt x="2911548" y="2633124"/>
                        <a:pt x="2936971" y="2628118"/>
                        <a:pt x="2962423" y="2627967"/>
                      </a:cubicBezTo>
                      <a:cubicBezTo>
                        <a:pt x="3013328" y="2627667"/>
                        <a:pt x="3064348" y="2646786"/>
                        <a:pt x="3103416" y="2685394"/>
                      </a:cubicBezTo>
                      <a:lnTo>
                        <a:pt x="3942944" y="3515047"/>
                      </a:lnTo>
                      <a:lnTo>
                        <a:pt x="3946541" y="3520395"/>
                      </a:lnTo>
                      <a:lnTo>
                        <a:pt x="4197335" y="3768238"/>
                      </a:lnTo>
                      <a:cubicBezTo>
                        <a:pt x="4219145" y="3789792"/>
                        <a:pt x="4219353" y="3824943"/>
                        <a:pt x="4197799" y="3846751"/>
                      </a:cubicBezTo>
                      <a:lnTo>
                        <a:pt x="3846912" y="4201815"/>
                      </a:lnTo>
                      <a:cubicBezTo>
                        <a:pt x="3825360" y="4223624"/>
                        <a:pt x="3790209" y="4223832"/>
                        <a:pt x="3768399" y="4202279"/>
                      </a:cubicBezTo>
                      <a:lnTo>
                        <a:pt x="2724889" y="3171043"/>
                      </a:lnTo>
                      <a:lnTo>
                        <a:pt x="2721294" y="3165698"/>
                      </a:lnTo>
                      <a:lnTo>
                        <a:pt x="2674481" y="3119435"/>
                      </a:lnTo>
                      <a:cubicBezTo>
                        <a:pt x="2615878" y="3061521"/>
                        <a:pt x="2600808" y="2976201"/>
                        <a:pt x="2629512" y="2904197"/>
                      </a:cubicBezTo>
                      <a:lnTo>
                        <a:pt x="2652838" y="2868615"/>
                      </a:lnTo>
                      <a:lnTo>
                        <a:pt x="2308704" y="2537611"/>
                      </a:lnTo>
                      <a:lnTo>
                        <a:pt x="2219657" y="2604199"/>
                      </a:lnTo>
                      <a:cubicBezTo>
                        <a:pt x="1992438" y="2757705"/>
                        <a:pt x="1718521" y="2847339"/>
                        <a:pt x="1423670" y="2847339"/>
                      </a:cubicBezTo>
                      <a:cubicBezTo>
                        <a:pt x="637399" y="2847339"/>
                        <a:pt x="0" y="2209940"/>
                        <a:pt x="0" y="1423670"/>
                      </a:cubicBezTo>
                      <a:cubicBezTo>
                        <a:pt x="0" y="637399"/>
                        <a:pt x="637399" y="0"/>
                        <a:pt x="1423670" y="0"/>
                      </a:cubicBezTo>
                      <a:close/>
                    </a:path>
                  </a:pathLst>
                </a:cu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799" dirty="0">
                    <a:solidFill>
                      <a:srgbClr val="FFFFFF"/>
                    </a:solidFill>
                    <a:latin typeface="Arial"/>
                  </a:endParaRPr>
                </a:p>
              </p:txBody>
            </p:sp>
          </p:grpSp>
          <p:grpSp>
            <p:nvGrpSpPr>
              <p:cNvPr id="143" name="Group 142">
                <a:extLst>
                  <a:ext uri="{FF2B5EF4-FFF2-40B4-BE49-F238E27FC236}">
                    <a16:creationId xmlns:a16="http://schemas.microsoft.com/office/drawing/2014/main" id="{B448A29B-2B1B-4E57-8D66-6AFBA0DB9DA4}"/>
                  </a:ext>
                </a:extLst>
              </p:cNvPr>
              <p:cNvGrpSpPr/>
              <p:nvPr/>
            </p:nvGrpSpPr>
            <p:grpSpPr>
              <a:xfrm>
                <a:off x="3343390" y="5523382"/>
                <a:ext cx="215268" cy="260578"/>
                <a:chOff x="9568115" y="2907901"/>
                <a:chExt cx="293915" cy="355779"/>
              </a:xfrm>
            </p:grpSpPr>
            <p:sp>
              <p:nvSpPr>
                <p:cNvPr id="144" name="Freeform 213">
                  <a:extLst>
                    <a:ext uri="{FF2B5EF4-FFF2-40B4-BE49-F238E27FC236}">
                      <a16:creationId xmlns:a16="http://schemas.microsoft.com/office/drawing/2014/main" id="{D7AD63AA-9B34-4F7C-950A-4F3203A9E6D9}"/>
                    </a:ext>
                  </a:extLst>
                </p:cNvPr>
                <p:cNvSpPr>
                  <a:spLocks noChangeAspect="1"/>
                </p:cNvSpPr>
                <p:nvPr/>
              </p:nvSpPr>
              <p:spPr>
                <a:xfrm>
                  <a:off x="9568115" y="3035080"/>
                  <a:ext cx="293915"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151" name="Freeform: Shape 204">
                  <a:extLst>
                    <a:ext uri="{FF2B5EF4-FFF2-40B4-BE49-F238E27FC236}">
                      <a16:creationId xmlns:a16="http://schemas.microsoft.com/office/drawing/2014/main" id="{33F54EE6-561D-4B0E-9254-83D349D63A8F}"/>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grpSp>
          <p:cxnSp>
            <p:nvCxnSpPr>
              <p:cNvPr id="21" name="Connector: Elbow 20">
                <a:extLst>
                  <a:ext uri="{FF2B5EF4-FFF2-40B4-BE49-F238E27FC236}">
                    <a16:creationId xmlns:a16="http://schemas.microsoft.com/office/drawing/2014/main" id="{51FA4555-41F9-433B-8D5E-2CC2F5A87221}"/>
                  </a:ext>
                </a:extLst>
              </p:cNvPr>
              <p:cNvCxnSpPr>
                <a:stCxn id="133" idx="3"/>
                <a:endCxn id="132" idx="3"/>
              </p:cNvCxnSpPr>
              <p:nvPr/>
            </p:nvCxnSpPr>
            <p:spPr>
              <a:xfrm flipV="1">
                <a:off x="4575136" y="5653671"/>
                <a:ext cx="84713" cy="470477"/>
              </a:xfrm>
              <a:prstGeom prst="bentConnector3">
                <a:avLst>
                  <a:gd name="adj1" fmla="val 338088"/>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AA7A315-1D37-4889-BEB4-2199E4F56690}"/>
                  </a:ext>
                </a:extLst>
              </p:cNvPr>
              <p:cNvSpPr txBox="1"/>
              <p:nvPr/>
            </p:nvSpPr>
            <p:spPr>
              <a:xfrm>
                <a:off x="4457528" y="5783909"/>
                <a:ext cx="687514" cy="226204"/>
              </a:xfrm>
              <a:prstGeom prst="rect">
                <a:avLst/>
              </a:prstGeom>
              <a:noFill/>
              <a:ln w="28575">
                <a:noFill/>
                <a:miter lim="800000"/>
                <a:headEnd/>
                <a:tailEnd/>
              </a:ln>
              <a:effectLst/>
            </p:spPr>
            <p:txBody>
              <a:bodyPr wrap="square" lIns="45708" rtlCol="0" anchor="t">
                <a:spAutoFit/>
              </a:bodyPr>
              <a:lstStyle/>
              <a:p>
                <a:pPr algn="l"/>
                <a:r>
                  <a:rPr lang="en-US" sz="900" dirty="0">
                    <a:latin typeface="Noto Sans SemBd" panose="020B0702040504020204" pitchFamily="34"/>
                    <a:ea typeface="Noto Sans SemBd" panose="020B0702040504020204" pitchFamily="34"/>
                    <a:cs typeface="Noto Sans SemBd" panose="020B0702040504020204" pitchFamily="34"/>
                  </a:rPr>
                  <a:t>Unit Tests</a:t>
                </a:r>
              </a:p>
            </p:txBody>
          </p:sp>
        </p:grpSp>
        <p:pic>
          <p:nvPicPr>
            <p:cNvPr id="103" name="Picture 4" descr="Studio Pro Logo">
              <a:extLst>
                <a:ext uri="{FF2B5EF4-FFF2-40B4-BE49-F238E27FC236}">
                  <a16:creationId xmlns:a16="http://schemas.microsoft.com/office/drawing/2014/main" id="{D79FA71D-FA87-4854-8522-DC6FFE9956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9079" y="5260271"/>
              <a:ext cx="1106079" cy="16314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Users">
              <a:extLst>
                <a:ext uri="{FF2B5EF4-FFF2-40B4-BE49-F238E27FC236}">
                  <a16:creationId xmlns:a16="http://schemas.microsoft.com/office/drawing/2014/main" id="{75F9BE35-3073-4B18-B624-A1309B90CF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106923" y="6366886"/>
              <a:ext cx="391543" cy="391543"/>
            </a:xfrm>
            <a:prstGeom prst="rect">
              <a:avLst/>
            </a:prstGeom>
          </p:spPr>
        </p:pic>
      </p:grpSp>
      <p:grpSp>
        <p:nvGrpSpPr>
          <p:cNvPr id="149" name="Group 148">
            <a:extLst>
              <a:ext uri="{FF2B5EF4-FFF2-40B4-BE49-F238E27FC236}">
                <a16:creationId xmlns:a16="http://schemas.microsoft.com/office/drawing/2014/main" id="{F773F39D-0207-471D-879B-74012024589E}"/>
              </a:ext>
            </a:extLst>
          </p:cNvPr>
          <p:cNvGrpSpPr/>
          <p:nvPr/>
        </p:nvGrpSpPr>
        <p:grpSpPr>
          <a:xfrm>
            <a:off x="9610764" y="2627862"/>
            <a:ext cx="2101705" cy="1128521"/>
            <a:chOff x="380452" y="2633861"/>
            <a:chExt cx="2102252" cy="1128815"/>
          </a:xfrm>
        </p:grpSpPr>
        <p:grpSp>
          <p:nvGrpSpPr>
            <p:cNvPr id="150" name="Group 149">
              <a:extLst>
                <a:ext uri="{FF2B5EF4-FFF2-40B4-BE49-F238E27FC236}">
                  <a16:creationId xmlns:a16="http://schemas.microsoft.com/office/drawing/2014/main" id="{5A0D1110-A127-4412-98FE-7203A9030E1F}"/>
                </a:ext>
              </a:extLst>
            </p:cNvPr>
            <p:cNvGrpSpPr/>
            <p:nvPr/>
          </p:nvGrpSpPr>
          <p:grpSpPr>
            <a:xfrm>
              <a:off x="380452" y="2633861"/>
              <a:ext cx="2102252" cy="1074771"/>
              <a:chOff x="9280913" y="231852"/>
              <a:chExt cx="2102252" cy="1074771"/>
            </a:xfrm>
          </p:grpSpPr>
          <p:sp>
            <p:nvSpPr>
              <p:cNvPr id="161" name="Freeform 205">
                <a:extLst>
                  <a:ext uri="{FF2B5EF4-FFF2-40B4-BE49-F238E27FC236}">
                    <a16:creationId xmlns:a16="http://schemas.microsoft.com/office/drawing/2014/main" id="{B45E3175-0390-4F08-A299-92B49B68C6FC}"/>
                  </a:ext>
                </a:extLst>
              </p:cNvPr>
              <p:cNvSpPr/>
              <p:nvPr/>
            </p:nvSpPr>
            <p:spPr>
              <a:xfrm rot="4917579">
                <a:off x="10887890" y="910303"/>
                <a:ext cx="344525" cy="351551"/>
              </a:xfrm>
              <a:custGeom>
                <a:avLst/>
                <a:gdLst>
                  <a:gd name="connsiteX0" fmla="*/ 471807 w 4438738"/>
                  <a:gd name="connsiteY0" fmla="*/ 2139678 h 4529262"/>
                  <a:gd name="connsiteX1" fmla="*/ 471719 w 4438738"/>
                  <a:gd name="connsiteY1" fmla="*/ 2140654 h 4529262"/>
                  <a:gd name="connsiteX2" fmla="*/ 2300767 w 4438738"/>
                  <a:gd name="connsiteY2" fmla="*/ 2399024 h 4529262"/>
                  <a:gd name="connsiteX3" fmla="*/ 2265680 w 4438738"/>
                  <a:gd name="connsiteY3" fmla="*/ 2647412 h 4529262"/>
                  <a:gd name="connsiteX4" fmla="*/ 455273 w 4438738"/>
                  <a:gd name="connsiteY4" fmla="*/ 2391676 h 4529262"/>
                  <a:gd name="connsiteX5" fmla="*/ 456548 w 4438738"/>
                  <a:gd name="connsiteY5" fmla="*/ 2516536 h 4529262"/>
                  <a:gd name="connsiteX6" fmla="*/ 2043963 w 4438738"/>
                  <a:gd name="connsiteY6" fmla="*/ 4242395 h 4529262"/>
                  <a:gd name="connsiteX7" fmla="*/ 4137039 w 4438738"/>
                  <a:gd name="connsiteY7" fmla="*/ 2657426 h 4529262"/>
                  <a:gd name="connsiteX8" fmla="*/ 2928929 w 4438738"/>
                  <a:gd name="connsiteY8" fmla="*/ 644340 h 4529262"/>
                  <a:gd name="connsiteX9" fmla="*/ 2808352 w 4438738"/>
                  <a:gd name="connsiteY9" fmla="*/ 608005 h 4529262"/>
                  <a:gd name="connsiteX10" fmla="*/ 2515286 w 4438738"/>
                  <a:gd name="connsiteY10" fmla="*/ 2682672 h 4529262"/>
                  <a:gd name="connsiteX11" fmla="*/ 2266898 w 4438738"/>
                  <a:gd name="connsiteY11" fmla="*/ 2647585 h 4529262"/>
                  <a:gd name="connsiteX12" fmla="*/ 2302123 w 4438738"/>
                  <a:gd name="connsiteY12" fmla="*/ 2398226 h 4529262"/>
                  <a:gd name="connsiteX13" fmla="*/ 192244 w 4438738"/>
                  <a:gd name="connsiteY13" fmla="*/ 2096967 h 4529262"/>
                  <a:gd name="connsiteX14" fmla="*/ 2302568 w 4438738"/>
                  <a:gd name="connsiteY14" fmla="*/ 2395069 h 4529262"/>
                  <a:gd name="connsiteX15" fmla="*/ 2583813 w 4438738"/>
                  <a:gd name="connsiteY15" fmla="*/ 404088 h 4529262"/>
                  <a:gd name="connsiteX16" fmla="*/ 2586115 w 4438738"/>
                  <a:gd name="connsiteY16" fmla="*/ 404413 h 4529262"/>
                  <a:gd name="connsiteX17" fmla="*/ 2603298 w 4438738"/>
                  <a:gd name="connsiteY17" fmla="*/ 282768 h 4529262"/>
                  <a:gd name="connsiteX18" fmla="*/ 4417497 w 4438738"/>
                  <a:gd name="connsiteY18" fmla="*/ 2693822 h 4529262"/>
                  <a:gd name="connsiteX19" fmla="*/ 2006443 w 4438738"/>
                  <a:gd name="connsiteY19" fmla="*/ 4508021 h 4529262"/>
                  <a:gd name="connsiteX20" fmla="*/ 192244 w 4438738"/>
                  <a:gd name="connsiteY20" fmla="*/ 2096967 h 4529262"/>
                  <a:gd name="connsiteX21" fmla="*/ 0 w 4438738"/>
                  <a:gd name="connsiteY21" fmla="*/ 1639703 h 4529262"/>
                  <a:gd name="connsiteX22" fmla="*/ 809478 w 4438738"/>
                  <a:gd name="connsiteY22" fmla="*/ 362841 h 4529262"/>
                  <a:gd name="connsiteX23" fmla="*/ 2245551 w 4438738"/>
                  <a:gd name="connsiteY23" fmla="*/ 16320 h 4529262"/>
                  <a:gd name="connsiteX24" fmla="*/ 1984271 w 4438738"/>
                  <a:gd name="connsiteY24" fmla="*/ 1912926 h 45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38738" h="4529262">
                    <a:moveTo>
                      <a:pt x="471807" y="2139678"/>
                    </a:moveTo>
                    <a:lnTo>
                      <a:pt x="471719" y="2140654"/>
                    </a:lnTo>
                    <a:lnTo>
                      <a:pt x="2300767" y="2399024"/>
                    </a:lnTo>
                    <a:lnTo>
                      <a:pt x="2265680" y="2647412"/>
                    </a:lnTo>
                    <a:lnTo>
                      <a:pt x="455273" y="2391676"/>
                    </a:lnTo>
                    <a:lnTo>
                      <a:pt x="456548" y="2516536"/>
                    </a:lnTo>
                    <a:cubicBezTo>
                      <a:pt x="508746" y="3380883"/>
                      <a:pt x="1158353" y="4117295"/>
                      <a:pt x="2043963" y="4242395"/>
                    </a:cubicBezTo>
                    <a:cubicBezTo>
                      <a:pt x="3056089" y="4385368"/>
                      <a:pt x="3993191" y="3675753"/>
                      <a:pt x="4137039" y="2657426"/>
                    </a:cubicBezTo>
                    <a:cubicBezTo>
                      <a:pt x="4262907" y="1766390"/>
                      <a:pt x="3739734" y="934237"/>
                      <a:pt x="2928929" y="644340"/>
                    </a:cubicBezTo>
                    <a:lnTo>
                      <a:pt x="2808352" y="608005"/>
                    </a:lnTo>
                    <a:lnTo>
                      <a:pt x="2515286" y="2682672"/>
                    </a:lnTo>
                    <a:lnTo>
                      <a:pt x="2266898" y="2647585"/>
                    </a:lnTo>
                    <a:lnTo>
                      <a:pt x="2302123" y="2398226"/>
                    </a:lnTo>
                    <a:close/>
                    <a:moveTo>
                      <a:pt x="192244" y="2096967"/>
                    </a:moveTo>
                    <a:lnTo>
                      <a:pt x="2302568" y="2395069"/>
                    </a:lnTo>
                    <a:lnTo>
                      <a:pt x="2583813" y="404088"/>
                    </a:lnTo>
                    <a:lnTo>
                      <a:pt x="2586115" y="404413"/>
                    </a:lnTo>
                    <a:lnTo>
                      <a:pt x="2603298" y="282768"/>
                    </a:lnTo>
                    <a:cubicBezTo>
                      <a:pt x="3770070" y="447585"/>
                      <a:pt x="4582314" y="1527050"/>
                      <a:pt x="4417497" y="2693822"/>
                    </a:cubicBezTo>
                    <a:cubicBezTo>
                      <a:pt x="4252680" y="3860593"/>
                      <a:pt x="3173215" y="4672838"/>
                      <a:pt x="2006443" y="4508021"/>
                    </a:cubicBezTo>
                    <a:cubicBezTo>
                      <a:pt x="839671" y="4343204"/>
                      <a:pt x="27427" y="3263738"/>
                      <a:pt x="192244" y="2096967"/>
                    </a:cubicBezTo>
                    <a:close/>
                    <a:moveTo>
                      <a:pt x="0" y="1639703"/>
                    </a:moveTo>
                    <a:cubicBezTo>
                      <a:pt x="77532" y="1127071"/>
                      <a:pt x="369612" y="666346"/>
                      <a:pt x="809478" y="362841"/>
                    </a:cubicBezTo>
                    <a:cubicBezTo>
                      <a:pt x="1224255" y="76647"/>
                      <a:pt x="1738051" y="-47331"/>
                      <a:pt x="2245551" y="16320"/>
                    </a:cubicBezTo>
                    <a:lnTo>
                      <a:pt x="1984271" y="1912926"/>
                    </a:lnTo>
                    <a:close/>
                  </a:path>
                </a:pathLst>
              </a:custGeom>
              <a:solidFill>
                <a:schemeClr val="accent1"/>
              </a:solidFill>
              <a:ln w="28575">
                <a:no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50" b="1" dirty="0">
                  <a:solidFill>
                    <a:srgbClr val="FFFFFF"/>
                  </a:solidFill>
                  <a:latin typeface="Arial" panose="020B0604020202020204" pitchFamily="34" charset="0"/>
                  <a:cs typeface="Arial" panose="020B0604020202020204" pitchFamily="34" charset="0"/>
                </a:endParaRPr>
              </a:p>
            </p:txBody>
          </p:sp>
          <p:sp>
            <p:nvSpPr>
              <p:cNvPr id="162" name="TextBox 161">
                <a:extLst>
                  <a:ext uri="{FF2B5EF4-FFF2-40B4-BE49-F238E27FC236}">
                    <a16:creationId xmlns:a16="http://schemas.microsoft.com/office/drawing/2014/main" id="{D603B9C4-FC84-421D-A480-3E3ECD1F44B5}"/>
                  </a:ext>
                </a:extLst>
              </p:cNvPr>
              <p:cNvSpPr txBox="1"/>
              <p:nvPr/>
            </p:nvSpPr>
            <p:spPr>
              <a:xfrm>
                <a:off x="9337054" y="938829"/>
                <a:ext cx="1653547" cy="276999"/>
              </a:xfrm>
              <a:prstGeom prst="rect">
                <a:avLst/>
              </a:prstGeom>
              <a:noFill/>
              <a:ln w="28575">
                <a:noFill/>
                <a:miter lim="800000"/>
                <a:headEnd/>
                <a:tailEnd/>
              </a:ln>
              <a:effectLst/>
            </p:spPr>
            <p:txBody>
              <a:bodyPr wrap="square" lIns="45708" rtlCol="0" anchor="ctr">
                <a:spAutoFit/>
              </a:bodyPr>
              <a:lstStyle/>
              <a:p>
                <a:r>
                  <a:rPr lang="en-US" sz="1200" b="1" dirty="0">
                    <a:latin typeface="Noto Sans SemBd" panose="020B0702040504020204" pitchFamily="34"/>
                    <a:ea typeface="Noto Sans SemBd" panose="020B0702040504020204" pitchFamily="34"/>
                    <a:cs typeface="Noto Sans SemBd" panose="020B0702040504020204" pitchFamily="34"/>
                  </a:rPr>
                  <a:t>Testing Bot Results</a:t>
                </a:r>
              </a:p>
            </p:txBody>
          </p:sp>
          <p:pic>
            <p:nvPicPr>
              <p:cNvPr id="163" name="Graphic 162" descr="Clipboard All Crosses">
                <a:extLst>
                  <a:ext uri="{FF2B5EF4-FFF2-40B4-BE49-F238E27FC236}">
                    <a16:creationId xmlns:a16="http://schemas.microsoft.com/office/drawing/2014/main" id="{A87A3154-2116-49B3-B1B8-4A231EF5AD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06627" y="490381"/>
                <a:ext cx="457200" cy="457200"/>
              </a:xfrm>
              <a:prstGeom prst="rect">
                <a:avLst/>
              </a:prstGeom>
            </p:spPr>
          </p:pic>
          <p:pic>
            <p:nvPicPr>
              <p:cNvPr id="164" name="Graphic 163" descr="Completed">
                <a:extLst>
                  <a:ext uri="{FF2B5EF4-FFF2-40B4-BE49-F238E27FC236}">
                    <a16:creationId xmlns:a16="http://schemas.microsoft.com/office/drawing/2014/main" id="{EBDC8478-CB64-4F56-8FF7-7E0C72654D7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5452" y="485771"/>
                <a:ext cx="460999" cy="460999"/>
              </a:xfrm>
              <a:prstGeom prst="rect">
                <a:avLst/>
              </a:prstGeom>
            </p:spPr>
          </p:pic>
          <p:sp>
            <p:nvSpPr>
              <p:cNvPr id="166" name="Rectangle 165">
                <a:extLst>
                  <a:ext uri="{FF2B5EF4-FFF2-40B4-BE49-F238E27FC236}">
                    <a16:creationId xmlns:a16="http://schemas.microsoft.com/office/drawing/2014/main" id="{6ED39DDA-B5A9-43FC-8598-6D1D105C144C}"/>
                  </a:ext>
                </a:extLst>
              </p:cNvPr>
              <p:cNvSpPr/>
              <p:nvPr/>
            </p:nvSpPr>
            <p:spPr bwMode="gray">
              <a:xfrm>
                <a:off x="9280913" y="231852"/>
                <a:ext cx="2102252" cy="1074771"/>
              </a:xfrm>
              <a:prstGeom prst="rect">
                <a:avLst/>
              </a:prstGeom>
              <a:noFill/>
              <a:ln w="28575">
                <a:solidFill>
                  <a:schemeClr val="accent3"/>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grpSp>
        <p:grpSp>
          <p:nvGrpSpPr>
            <p:cNvPr id="152" name="Group 151">
              <a:extLst>
                <a:ext uri="{FF2B5EF4-FFF2-40B4-BE49-F238E27FC236}">
                  <a16:creationId xmlns:a16="http://schemas.microsoft.com/office/drawing/2014/main" id="{49375E34-EA15-4BAF-A992-E22CBDF766E5}"/>
                </a:ext>
              </a:extLst>
            </p:cNvPr>
            <p:cNvGrpSpPr/>
            <p:nvPr/>
          </p:nvGrpSpPr>
          <p:grpSpPr>
            <a:xfrm>
              <a:off x="436593" y="2689870"/>
              <a:ext cx="1895272" cy="1072806"/>
              <a:chOff x="436593" y="2689870"/>
              <a:chExt cx="1895272" cy="1072806"/>
            </a:xfrm>
          </p:grpSpPr>
          <p:sp>
            <p:nvSpPr>
              <p:cNvPr id="154" name="Rectangle 153">
                <a:extLst>
                  <a:ext uri="{FF2B5EF4-FFF2-40B4-BE49-F238E27FC236}">
                    <a16:creationId xmlns:a16="http://schemas.microsoft.com/office/drawing/2014/main" id="{FDEE9F22-4626-4D21-8635-D4C8F360437B}"/>
                  </a:ext>
                </a:extLst>
              </p:cNvPr>
              <p:cNvSpPr/>
              <p:nvPr/>
            </p:nvSpPr>
            <p:spPr bwMode="gray">
              <a:xfrm>
                <a:off x="465640" y="3603809"/>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79FFECEA-0592-4CD4-B197-1EC3913B4F13}"/>
                  </a:ext>
                </a:extLst>
              </p:cNvPr>
              <p:cNvSpPr/>
              <p:nvPr/>
            </p:nvSpPr>
            <p:spPr bwMode="gray">
              <a:xfrm>
                <a:off x="2172998" y="2689870"/>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639B929B-7C3A-4809-9229-B337AA0B137D}"/>
                  </a:ext>
                </a:extLst>
              </p:cNvPr>
              <p:cNvSpPr/>
              <p:nvPr/>
            </p:nvSpPr>
            <p:spPr bwMode="gray">
              <a:xfrm>
                <a:off x="2006832" y="3488067"/>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59" name="Rectangle 158">
                <a:extLst>
                  <a:ext uri="{FF2B5EF4-FFF2-40B4-BE49-F238E27FC236}">
                    <a16:creationId xmlns:a16="http://schemas.microsoft.com/office/drawing/2014/main" id="{12E0C868-96BD-408F-B139-44D73CFBB270}"/>
                  </a:ext>
                </a:extLst>
              </p:cNvPr>
              <p:cNvSpPr/>
              <p:nvPr/>
            </p:nvSpPr>
            <p:spPr bwMode="gray">
              <a:xfrm>
                <a:off x="594134" y="3328012"/>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pic>
            <p:nvPicPr>
              <p:cNvPr id="160" name="Picture 2" descr="Ui Test Manager Logo">
                <a:extLst>
                  <a:ext uri="{FF2B5EF4-FFF2-40B4-BE49-F238E27FC236}">
                    <a16:creationId xmlns:a16="http://schemas.microsoft.com/office/drawing/2014/main" id="{2A32D30B-E587-4FF3-932C-EDCF5E8823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593" y="2722717"/>
                <a:ext cx="1330441" cy="191251"/>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41" name="Straight Arrow Connector 240">
            <a:extLst>
              <a:ext uri="{FF2B5EF4-FFF2-40B4-BE49-F238E27FC236}">
                <a16:creationId xmlns:a16="http://schemas.microsoft.com/office/drawing/2014/main" id="{D82F8E85-E6E7-4958-9D3E-AB3DD3B0736D}"/>
              </a:ext>
            </a:extLst>
          </p:cNvPr>
          <p:cNvCxnSpPr>
            <a:cxnSpLocks/>
            <a:stCxn id="223" idx="0"/>
            <a:endCxn id="224" idx="2"/>
          </p:cNvCxnSpPr>
          <p:nvPr/>
        </p:nvCxnSpPr>
        <p:spPr>
          <a:xfrm flipH="1" flipV="1">
            <a:off x="6051178" y="3592715"/>
            <a:ext cx="11610" cy="592809"/>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6" name="Graphic 105" descr="Box">
            <a:extLst>
              <a:ext uri="{FF2B5EF4-FFF2-40B4-BE49-F238E27FC236}">
                <a16:creationId xmlns:a16="http://schemas.microsoft.com/office/drawing/2014/main" id="{DDA40E62-A7B4-42AD-8529-942DE21873D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811201" y="1594798"/>
            <a:ext cx="257105" cy="257105"/>
          </a:xfrm>
          <a:prstGeom prst="rect">
            <a:avLst/>
          </a:prstGeom>
        </p:spPr>
      </p:pic>
      <p:pic>
        <p:nvPicPr>
          <p:cNvPr id="107" name="Graphic 106" descr="Box">
            <a:extLst>
              <a:ext uri="{FF2B5EF4-FFF2-40B4-BE49-F238E27FC236}">
                <a16:creationId xmlns:a16="http://schemas.microsoft.com/office/drawing/2014/main" id="{62E172B1-4726-4B21-8662-6D29D11F859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027963" y="1604685"/>
            <a:ext cx="211681" cy="211681"/>
          </a:xfrm>
          <a:prstGeom prst="rect">
            <a:avLst/>
          </a:prstGeom>
        </p:spPr>
      </p:pic>
      <p:sp>
        <p:nvSpPr>
          <p:cNvPr id="108" name="Freeform 205">
            <a:extLst>
              <a:ext uri="{FF2B5EF4-FFF2-40B4-BE49-F238E27FC236}">
                <a16:creationId xmlns:a16="http://schemas.microsoft.com/office/drawing/2014/main" id="{AD8BB531-90E0-495B-A2C1-A2216264283E}"/>
              </a:ext>
            </a:extLst>
          </p:cNvPr>
          <p:cNvSpPr/>
          <p:nvPr/>
        </p:nvSpPr>
        <p:spPr>
          <a:xfrm rot="4917579">
            <a:off x="5153377" y="2817809"/>
            <a:ext cx="224599" cy="234638"/>
          </a:xfrm>
          <a:custGeom>
            <a:avLst/>
            <a:gdLst>
              <a:gd name="connsiteX0" fmla="*/ 471807 w 4438738"/>
              <a:gd name="connsiteY0" fmla="*/ 2139678 h 4529262"/>
              <a:gd name="connsiteX1" fmla="*/ 471719 w 4438738"/>
              <a:gd name="connsiteY1" fmla="*/ 2140654 h 4529262"/>
              <a:gd name="connsiteX2" fmla="*/ 2300767 w 4438738"/>
              <a:gd name="connsiteY2" fmla="*/ 2399024 h 4529262"/>
              <a:gd name="connsiteX3" fmla="*/ 2265680 w 4438738"/>
              <a:gd name="connsiteY3" fmla="*/ 2647412 h 4529262"/>
              <a:gd name="connsiteX4" fmla="*/ 455273 w 4438738"/>
              <a:gd name="connsiteY4" fmla="*/ 2391676 h 4529262"/>
              <a:gd name="connsiteX5" fmla="*/ 456548 w 4438738"/>
              <a:gd name="connsiteY5" fmla="*/ 2516536 h 4529262"/>
              <a:gd name="connsiteX6" fmla="*/ 2043963 w 4438738"/>
              <a:gd name="connsiteY6" fmla="*/ 4242395 h 4529262"/>
              <a:gd name="connsiteX7" fmla="*/ 4137039 w 4438738"/>
              <a:gd name="connsiteY7" fmla="*/ 2657426 h 4529262"/>
              <a:gd name="connsiteX8" fmla="*/ 2928929 w 4438738"/>
              <a:gd name="connsiteY8" fmla="*/ 644340 h 4529262"/>
              <a:gd name="connsiteX9" fmla="*/ 2808352 w 4438738"/>
              <a:gd name="connsiteY9" fmla="*/ 608005 h 4529262"/>
              <a:gd name="connsiteX10" fmla="*/ 2515286 w 4438738"/>
              <a:gd name="connsiteY10" fmla="*/ 2682672 h 4529262"/>
              <a:gd name="connsiteX11" fmla="*/ 2266898 w 4438738"/>
              <a:gd name="connsiteY11" fmla="*/ 2647585 h 4529262"/>
              <a:gd name="connsiteX12" fmla="*/ 2302123 w 4438738"/>
              <a:gd name="connsiteY12" fmla="*/ 2398226 h 4529262"/>
              <a:gd name="connsiteX13" fmla="*/ 192244 w 4438738"/>
              <a:gd name="connsiteY13" fmla="*/ 2096967 h 4529262"/>
              <a:gd name="connsiteX14" fmla="*/ 2302568 w 4438738"/>
              <a:gd name="connsiteY14" fmla="*/ 2395069 h 4529262"/>
              <a:gd name="connsiteX15" fmla="*/ 2583813 w 4438738"/>
              <a:gd name="connsiteY15" fmla="*/ 404088 h 4529262"/>
              <a:gd name="connsiteX16" fmla="*/ 2586115 w 4438738"/>
              <a:gd name="connsiteY16" fmla="*/ 404413 h 4529262"/>
              <a:gd name="connsiteX17" fmla="*/ 2603298 w 4438738"/>
              <a:gd name="connsiteY17" fmla="*/ 282768 h 4529262"/>
              <a:gd name="connsiteX18" fmla="*/ 4417497 w 4438738"/>
              <a:gd name="connsiteY18" fmla="*/ 2693822 h 4529262"/>
              <a:gd name="connsiteX19" fmla="*/ 2006443 w 4438738"/>
              <a:gd name="connsiteY19" fmla="*/ 4508021 h 4529262"/>
              <a:gd name="connsiteX20" fmla="*/ 192244 w 4438738"/>
              <a:gd name="connsiteY20" fmla="*/ 2096967 h 4529262"/>
              <a:gd name="connsiteX21" fmla="*/ 0 w 4438738"/>
              <a:gd name="connsiteY21" fmla="*/ 1639703 h 4529262"/>
              <a:gd name="connsiteX22" fmla="*/ 809478 w 4438738"/>
              <a:gd name="connsiteY22" fmla="*/ 362841 h 4529262"/>
              <a:gd name="connsiteX23" fmla="*/ 2245551 w 4438738"/>
              <a:gd name="connsiteY23" fmla="*/ 16320 h 4529262"/>
              <a:gd name="connsiteX24" fmla="*/ 1984271 w 4438738"/>
              <a:gd name="connsiteY24" fmla="*/ 1912926 h 45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38738" h="4529262">
                <a:moveTo>
                  <a:pt x="471807" y="2139678"/>
                </a:moveTo>
                <a:lnTo>
                  <a:pt x="471719" y="2140654"/>
                </a:lnTo>
                <a:lnTo>
                  <a:pt x="2300767" y="2399024"/>
                </a:lnTo>
                <a:lnTo>
                  <a:pt x="2265680" y="2647412"/>
                </a:lnTo>
                <a:lnTo>
                  <a:pt x="455273" y="2391676"/>
                </a:lnTo>
                <a:lnTo>
                  <a:pt x="456548" y="2516536"/>
                </a:lnTo>
                <a:cubicBezTo>
                  <a:pt x="508746" y="3380883"/>
                  <a:pt x="1158353" y="4117295"/>
                  <a:pt x="2043963" y="4242395"/>
                </a:cubicBezTo>
                <a:cubicBezTo>
                  <a:pt x="3056089" y="4385368"/>
                  <a:pt x="3993191" y="3675753"/>
                  <a:pt x="4137039" y="2657426"/>
                </a:cubicBezTo>
                <a:cubicBezTo>
                  <a:pt x="4262907" y="1766390"/>
                  <a:pt x="3739734" y="934237"/>
                  <a:pt x="2928929" y="644340"/>
                </a:cubicBezTo>
                <a:lnTo>
                  <a:pt x="2808352" y="608005"/>
                </a:lnTo>
                <a:lnTo>
                  <a:pt x="2515286" y="2682672"/>
                </a:lnTo>
                <a:lnTo>
                  <a:pt x="2266898" y="2647585"/>
                </a:lnTo>
                <a:lnTo>
                  <a:pt x="2302123" y="2398226"/>
                </a:lnTo>
                <a:close/>
                <a:moveTo>
                  <a:pt x="192244" y="2096967"/>
                </a:moveTo>
                <a:lnTo>
                  <a:pt x="2302568" y="2395069"/>
                </a:lnTo>
                <a:lnTo>
                  <a:pt x="2583813" y="404088"/>
                </a:lnTo>
                <a:lnTo>
                  <a:pt x="2586115" y="404413"/>
                </a:lnTo>
                <a:lnTo>
                  <a:pt x="2603298" y="282768"/>
                </a:lnTo>
                <a:cubicBezTo>
                  <a:pt x="3770070" y="447585"/>
                  <a:pt x="4582314" y="1527050"/>
                  <a:pt x="4417497" y="2693822"/>
                </a:cubicBezTo>
                <a:cubicBezTo>
                  <a:pt x="4252680" y="3860593"/>
                  <a:pt x="3173215" y="4672838"/>
                  <a:pt x="2006443" y="4508021"/>
                </a:cubicBezTo>
                <a:cubicBezTo>
                  <a:pt x="839671" y="4343204"/>
                  <a:pt x="27427" y="3263738"/>
                  <a:pt x="192244" y="2096967"/>
                </a:cubicBezTo>
                <a:close/>
                <a:moveTo>
                  <a:pt x="0" y="1639703"/>
                </a:moveTo>
                <a:cubicBezTo>
                  <a:pt x="77532" y="1127071"/>
                  <a:pt x="369612" y="666346"/>
                  <a:pt x="809478" y="362841"/>
                </a:cubicBezTo>
                <a:cubicBezTo>
                  <a:pt x="1224255" y="76647"/>
                  <a:pt x="1738051" y="-47331"/>
                  <a:pt x="2245551" y="16320"/>
                </a:cubicBezTo>
                <a:lnTo>
                  <a:pt x="1984271" y="1912926"/>
                </a:lnTo>
                <a:close/>
              </a:path>
            </a:pathLst>
          </a:custGeom>
          <a:solidFill>
            <a:schemeClr val="accent1"/>
          </a:solidFill>
          <a:ln w="28575">
            <a:no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50" b="1" dirty="0">
              <a:solidFill>
                <a:srgbClr val="FFFFFF"/>
              </a:solidFill>
              <a:latin typeface="Arial" panose="020B0604020202020204" pitchFamily="34" charset="0"/>
              <a:cs typeface="Arial" panose="020B0604020202020204" pitchFamily="34" charset="0"/>
            </a:endParaRPr>
          </a:p>
        </p:txBody>
      </p:sp>
      <p:sp>
        <p:nvSpPr>
          <p:cNvPr id="109" name="Freeform 205">
            <a:extLst>
              <a:ext uri="{FF2B5EF4-FFF2-40B4-BE49-F238E27FC236}">
                <a16:creationId xmlns:a16="http://schemas.microsoft.com/office/drawing/2014/main" id="{EFA3D2AA-2E86-4232-9C0B-2AE1AB6EE9BC}"/>
              </a:ext>
            </a:extLst>
          </p:cNvPr>
          <p:cNvSpPr/>
          <p:nvPr/>
        </p:nvSpPr>
        <p:spPr>
          <a:xfrm rot="4917579">
            <a:off x="6643550" y="2814250"/>
            <a:ext cx="224599" cy="234638"/>
          </a:xfrm>
          <a:custGeom>
            <a:avLst/>
            <a:gdLst>
              <a:gd name="connsiteX0" fmla="*/ 471807 w 4438738"/>
              <a:gd name="connsiteY0" fmla="*/ 2139678 h 4529262"/>
              <a:gd name="connsiteX1" fmla="*/ 471719 w 4438738"/>
              <a:gd name="connsiteY1" fmla="*/ 2140654 h 4529262"/>
              <a:gd name="connsiteX2" fmla="*/ 2300767 w 4438738"/>
              <a:gd name="connsiteY2" fmla="*/ 2399024 h 4529262"/>
              <a:gd name="connsiteX3" fmla="*/ 2265680 w 4438738"/>
              <a:gd name="connsiteY3" fmla="*/ 2647412 h 4529262"/>
              <a:gd name="connsiteX4" fmla="*/ 455273 w 4438738"/>
              <a:gd name="connsiteY4" fmla="*/ 2391676 h 4529262"/>
              <a:gd name="connsiteX5" fmla="*/ 456548 w 4438738"/>
              <a:gd name="connsiteY5" fmla="*/ 2516536 h 4529262"/>
              <a:gd name="connsiteX6" fmla="*/ 2043963 w 4438738"/>
              <a:gd name="connsiteY6" fmla="*/ 4242395 h 4529262"/>
              <a:gd name="connsiteX7" fmla="*/ 4137039 w 4438738"/>
              <a:gd name="connsiteY7" fmla="*/ 2657426 h 4529262"/>
              <a:gd name="connsiteX8" fmla="*/ 2928929 w 4438738"/>
              <a:gd name="connsiteY8" fmla="*/ 644340 h 4529262"/>
              <a:gd name="connsiteX9" fmla="*/ 2808352 w 4438738"/>
              <a:gd name="connsiteY9" fmla="*/ 608005 h 4529262"/>
              <a:gd name="connsiteX10" fmla="*/ 2515286 w 4438738"/>
              <a:gd name="connsiteY10" fmla="*/ 2682672 h 4529262"/>
              <a:gd name="connsiteX11" fmla="*/ 2266898 w 4438738"/>
              <a:gd name="connsiteY11" fmla="*/ 2647585 h 4529262"/>
              <a:gd name="connsiteX12" fmla="*/ 2302123 w 4438738"/>
              <a:gd name="connsiteY12" fmla="*/ 2398226 h 4529262"/>
              <a:gd name="connsiteX13" fmla="*/ 192244 w 4438738"/>
              <a:gd name="connsiteY13" fmla="*/ 2096967 h 4529262"/>
              <a:gd name="connsiteX14" fmla="*/ 2302568 w 4438738"/>
              <a:gd name="connsiteY14" fmla="*/ 2395069 h 4529262"/>
              <a:gd name="connsiteX15" fmla="*/ 2583813 w 4438738"/>
              <a:gd name="connsiteY15" fmla="*/ 404088 h 4529262"/>
              <a:gd name="connsiteX16" fmla="*/ 2586115 w 4438738"/>
              <a:gd name="connsiteY16" fmla="*/ 404413 h 4529262"/>
              <a:gd name="connsiteX17" fmla="*/ 2603298 w 4438738"/>
              <a:gd name="connsiteY17" fmla="*/ 282768 h 4529262"/>
              <a:gd name="connsiteX18" fmla="*/ 4417497 w 4438738"/>
              <a:gd name="connsiteY18" fmla="*/ 2693822 h 4529262"/>
              <a:gd name="connsiteX19" fmla="*/ 2006443 w 4438738"/>
              <a:gd name="connsiteY19" fmla="*/ 4508021 h 4529262"/>
              <a:gd name="connsiteX20" fmla="*/ 192244 w 4438738"/>
              <a:gd name="connsiteY20" fmla="*/ 2096967 h 4529262"/>
              <a:gd name="connsiteX21" fmla="*/ 0 w 4438738"/>
              <a:gd name="connsiteY21" fmla="*/ 1639703 h 4529262"/>
              <a:gd name="connsiteX22" fmla="*/ 809478 w 4438738"/>
              <a:gd name="connsiteY22" fmla="*/ 362841 h 4529262"/>
              <a:gd name="connsiteX23" fmla="*/ 2245551 w 4438738"/>
              <a:gd name="connsiteY23" fmla="*/ 16320 h 4529262"/>
              <a:gd name="connsiteX24" fmla="*/ 1984271 w 4438738"/>
              <a:gd name="connsiteY24" fmla="*/ 1912926 h 45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38738" h="4529262">
                <a:moveTo>
                  <a:pt x="471807" y="2139678"/>
                </a:moveTo>
                <a:lnTo>
                  <a:pt x="471719" y="2140654"/>
                </a:lnTo>
                <a:lnTo>
                  <a:pt x="2300767" y="2399024"/>
                </a:lnTo>
                <a:lnTo>
                  <a:pt x="2265680" y="2647412"/>
                </a:lnTo>
                <a:lnTo>
                  <a:pt x="455273" y="2391676"/>
                </a:lnTo>
                <a:lnTo>
                  <a:pt x="456548" y="2516536"/>
                </a:lnTo>
                <a:cubicBezTo>
                  <a:pt x="508746" y="3380883"/>
                  <a:pt x="1158353" y="4117295"/>
                  <a:pt x="2043963" y="4242395"/>
                </a:cubicBezTo>
                <a:cubicBezTo>
                  <a:pt x="3056089" y="4385368"/>
                  <a:pt x="3993191" y="3675753"/>
                  <a:pt x="4137039" y="2657426"/>
                </a:cubicBezTo>
                <a:cubicBezTo>
                  <a:pt x="4262907" y="1766390"/>
                  <a:pt x="3739734" y="934237"/>
                  <a:pt x="2928929" y="644340"/>
                </a:cubicBezTo>
                <a:lnTo>
                  <a:pt x="2808352" y="608005"/>
                </a:lnTo>
                <a:lnTo>
                  <a:pt x="2515286" y="2682672"/>
                </a:lnTo>
                <a:lnTo>
                  <a:pt x="2266898" y="2647585"/>
                </a:lnTo>
                <a:lnTo>
                  <a:pt x="2302123" y="2398226"/>
                </a:lnTo>
                <a:close/>
                <a:moveTo>
                  <a:pt x="192244" y="2096967"/>
                </a:moveTo>
                <a:lnTo>
                  <a:pt x="2302568" y="2395069"/>
                </a:lnTo>
                <a:lnTo>
                  <a:pt x="2583813" y="404088"/>
                </a:lnTo>
                <a:lnTo>
                  <a:pt x="2586115" y="404413"/>
                </a:lnTo>
                <a:lnTo>
                  <a:pt x="2603298" y="282768"/>
                </a:lnTo>
                <a:cubicBezTo>
                  <a:pt x="3770070" y="447585"/>
                  <a:pt x="4582314" y="1527050"/>
                  <a:pt x="4417497" y="2693822"/>
                </a:cubicBezTo>
                <a:cubicBezTo>
                  <a:pt x="4252680" y="3860593"/>
                  <a:pt x="3173215" y="4672838"/>
                  <a:pt x="2006443" y="4508021"/>
                </a:cubicBezTo>
                <a:cubicBezTo>
                  <a:pt x="839671" y="4343204"/>
                  <a:pt x="27427" y="3263738"/>
                  <a:pt x="192244" y="2096967"/>
                </a:cubicBezTo>
                <a:close/>
                <a:moveTo>
                  <a:pt x="0" y="1639703"/>
                </a:moveTo>
                <a:cubicBezTo>
                  <a:pt x="77532" y="1127071"/>
                  <a:pt x="369612" y="666346"/>
                  <a:pt x="809478" y="362841"/>
                </a:cubicBezTo>
                <a:cubicBezTo>
                  <a:pt x="1224255" y="76647"/>
                  <a:pt x="1738051" y="-47331"/>
                  <a:pt x="2245551" y="16320"/>
                </a:cubicBezTo>
                <a:lnTo>
                  <a:pt x="1984271" y="1912926"/>
                </a:lnTo>
                <a:close/>
              </a:path>
            </a:pathLst>
          </a:custGeom>
          <a:solidFill>
            <a:schemeClr val="accent1"/>
          </a:solidFill>
          <a:ln w="28575">
            <a:no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50" b="1" dirty="0">
              <a:solidFill>
                <a:srgbClr val="FFFFFF"/>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D131709-397F-4F9F-837B-DB0DDD25FBD0}"/>
              </a:ext>
            </a:extLst>
          </p:cNvPr>
          <p:cNvSpPr txBox="1"/>
          <p:nvPr/>
        </p:nvSpPr>
        <p:spPr>
          <a:xfrm>
            <a:off x="5397551" y="4883066"/>
            <a:ext cx="2885247" cy="2307723"/>
          </a:xfrm>
          <a:prstGeom prst="rect">
            <a:avLst/>
          </a:prstGeom>
          <a:noFill/>
        </p:spPr>
        <p:txBody>
          <a:bodyPr wrap="square" rtlCol="0">
            <a:spAutoFit/>
          </a:bodyPr>
          <a:lstStyle/>
          <a:p>
            <a:pPr marL="285664" indent="-285664">
              <a:buFont typeface="+mj-lt"/>
              <a:buAutoNum type="arabicPeriod"/>
            </a:pPr>
            <a:r>
              <a:rPr lang="en-US" sz="1200" dirty="0"/>
              <a:t>Test are committed to VCS</a:t>
            </a:r>
          </a:p>
          <a:p>
            <a:pPr marL="285664" indent="-285664">
              <a:buFont typeface="+mj-lt"/>
              <a:buAutoNum type="arabicPeriod"/>
            </a:pPr>
            <a:r>
              <a:rPr lang="en-US" sz="1200" dirty="0"/>
              <a:t>CI/CD Tool Creates NuGet Package for Orchestrator</a:t>
            </a:r>
          </a:p>
          <a:p>
            <a:pPr marL="285664" indent="-285664">
              <a:buFont typeface="+mj-lt"/>
              <a:buAutoNum type="arabicPeriod"/>
            </a:pPr>
            <a:r>
              <a:rPr lang="en-US" sz="1200" dirty="0"/>
              <a:t>Test Robot Performs Tests and Results are reported back to CI/CD Tool</a:t>
            </a:r>
          </a:p>
          <a:p>
            <a:pPr marL="285664" indent="-285664">
              <a:buFont typeface="+mj-lt"/>
              <a:buAutoNum type="arabicPeriod"/>
            </a:pPr>
            <a:r>
              <a:rPr lang="en-US" sz="1200" dirty="0"/>
              <a:t>CI/CD Tool will confirm or revert commit based on Test Results</a:t>
            </a:r>
          </a:p>
          <a:p>
            <a:pPr marL="285664" indent="-285664">
              <a:buFont typeface="+mj-lt"/>
              <a:buAutoNum type="arabicPeriod"/>
            </a:pPr>
            <a:r>
              <a:rPr lang="en-US" sz="1200" dirty="0"/>
              <a:t>COE decides to promote or reject build</a:t>
            </a:r>
          </a:p>
          <a:p>
            <a:pPr marL="285664" indent="-285664">
              <a:buFont typeface="+mj-lt"/>
              <a:buAutoNum type="arabicPeriod"/>
            </a:pPr>
            <a:endParaRPr lang="en-US" sz="1200" dirty="0"/>
          </a:p>
          <a:p>
            <a:pPr marL="285664" indent="-285664">
              <a:buFont typeface="Arial" panose="020B0604020202020204" pitchFamily="34" charset="0"/>
              <a:buChar char="•"/>
            </a:pPr>
            <a:endParaRPr lang="en-US" sz="1200" dirty="0"/>
          </a:p>
        </p:txBody>
      </p:sp>
    </p:spTree>
    <p:extLst>
      <p:ext uri="{BB962C8B-B14F-4D97-AF65-F5344CB8AC3E}">
        <p14:creationId xmlns:p14="http://schemas.microsoft.com/office/powerpoint/2010/main" val="1223728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85BA-149A-4032-B23C-43C579357482}"/>
              </a:ext>
            </a:extLst>
          </p:cNvPr>
          <p:cNvSpPr>
            <a:spLocks noGrp="1"/>
          </p:cNvSpPr>
          <p:nvPr>
            <p:ph type="title"/>
          </p:nvPr>
        </p:nvSpPr>
        <p:spPr>
          <a:xfrm>
            <a:off x="387349" y="175166"/>
            <a:ext cx="11428413" cy="916491"/>
          </a:xfrm>
        </p:spPr>
        <p:txBody>
          <a:bodyPr/>
          <a:lstStyle/>
          <a:p>
            <a:r>
              <a:rPr lang="en-US" dirty="0"/>
              <a:t>What is a UiPath Software Robot?</a:t>
            </a:r>
          </a:p>
        </p:txBody>
      </p:sp>
      <p:pic>
        <p:nvPicPr>
          <p:cNvPr id="6" name="Online Media 5" title="What is a UiPath Software Robot?">
            <a:hlinkClick r:id="" action="ppaction://media"/>
            <a:extLst>
              <a:ext uri="{FF2B5EF4-FFF2-40B4-BE49-F238E27FC236}">
                <a16:creationId xmlns:a16="http://schemas.microsoft.com/office/drawing/2014/main" id="{2CE18DF7-7ECE-43E3-B7D0-9CEE1E260507}"/>
              </a:ext>
            </a:extLst>
          </p:cNvPr>
          <p:cNvPicPr>
            <a:picLocks noGrp="1" noRot="1" noChangeAspect="1"/>
          </p:cNvPicPr>
          <p:nvPr>
            <p:ph idx="1"/>
            <a:videoFile r:link="rId1"/>
          </p:nvPr>
        </p:nvPicPr>
        <p:blipFill>
          <a:blip r:embed="rId3"/>
          <a:stretch>
            <a:fillRect/>
          </a:stretch>
        </p:blipFill>
        <p:spPr>
          <a:xfrm>
            <a:off x="1520357" y="794560"/>
            <a:ext cx="9162395" cy="5176656"/>
          </a:xfrm>
          <a:prstGeom prst="rect">
            <a:avLst/>
          </a:prstGeom>
        </p:spPr>
      </p:pic>
      <p:sp>
        <p:nvSpPr>
          <p:cNvPr id="4" name="Slide Number Placeholder 3">
            <a:extLst>
              <a:ext uri="{FF2B5EF4-FFF2-40B4-BE49-F238E27FC236}">
                <a16:creationId xmlns:a16="http://schemas.microsoft.com/office/drawing/2014/main" id="{B6FC89AC-4235-4129-A1B7-1FD95A202072}"/>
              </a:ext>
            </a:extLst>
          </p:cNvPr>
          <p:cNvSpPr>
            <a:spLocks noGrp="1"/>
          </p:cNvSpPr>
          <p:nvPr>
            <p:ph type="sldNum" sz="quarter" idx="12"/>
          </p:nvPr>
        </p:nvSpPr>
        <p:spPr/>
        <p:txBody>
          <a:bodyPr/>
          <a:lstStyle/>
          <a:p>
            <a:fld id="{2DE7D08D-A2F3-454D-951E-AB1F975D59ED}" type="slidenum">
              <a:rPr lang="en-US" smtClean="0"/>
              <a:pPr/>
              <a:t>3</a:t>
            </a:fld>
            <a:endParaRPr lang="en-US"/>
          </a:p>
        </p:txBody>
      </p:sp>
    </p:spTree>
    <p:extLst>
      <p:ext uri="{BB962C8B-B14F-4D97-AF65-F5344CB8AC3E}">
        <p14:creationId xmlns:p14="http://schemas.microsoft.com/office/powerpoint/2010/main" val="96366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485B-5BB7-478D-ACFB-D7E58A239206}"/>
              </a:ext>
            </a:extLst>
          </p:cNvPr>
          <p:cNvSpPr>
            <a:spLocks noGrp="1"/>
          </p:cNvSpPr>
          <p:nvPr>
            <p:ph type="title"/>
          </p:nvPr>
        </p:nvSpPr>
        <p:spPr/>
        <p:txBody>
          <a:bodyPr/>
          <a:lstStyle/>
          <a:p>
            <a:r>
              <a:rPr lang="en-US" dirty="0"/>
              <a:t>About Me</a:t>
            </a:r>
            <a:br>
              <a:rPr lang="en-US" dirty="0"/>
            </a:br>
            <a:r>
              <a:rPr lang="en-US" dirty="0"/>
              <a:t>Some UiPath Highlights</a:t>
            </a:r>
          </a:p>
        </p:txBody>
      </p:sp>
      <p:sp>
        <p:nvSpPr>
          <p:cNvPr id="3" name="Content Placeholder 2">
            <a:extLst>
              <a:ext uri="{FF2B5EF4-FFF2-40B4-BE49-F238E27FC236}">
                <a16:creationId xmlns:a16="http://schemas.microsoft.com/office/drawing/2014/main" id="{17591DD2-092E-46FB-BF56-4BC4AF2223A7}"/>
              </a:ext>
            </a:extLst>
          </p:cNvPr>
          <p:cNvSpPr>
            <a:spLocks noGrp="1"/>
          </p:cNvSpPr>
          <p:nvPr>
            <p:ph idx="1"/>
          </p:nvPr>
        </p:nvSpPr>
        <p:spPr>
          <a:xfrm>
            <a:off x="422270" y="2359228"/>
            <a:ext cx="11428413" cy="3759897"/>
          </a:xfrm>
        </p:spPr>
        <p:txBody>
          <a:bodyPr/>
          <a:lstStyle/>
          <a:p>
            <a:pPr marL="285750" indent="-285750">
              <a:buClr>
                <a:schemeClr val="accent1"/>
              </a:buClr>
              <a:buFont typeface="Wingdings" panose="05000000000000000000" pitchFamily="2" charset="2"/>
              <a:buChar char="§"/>
            </a:pPr>
            <a:r>
              <a:rPr lang="en-US" sz="2000" dirty="0">
                <a:latin typeface="+mj-lt"/>
              </a:rPr>
              <a:t>As a pre-sales technical consultant, </a:t>
            </a:r>
            <a:r>
              <a:rPr lang="en-US" sz="2000" b="0" i="0" dirty="0">
                <a:effectLst/>
                <a:latin typeface="+mj-lt"/>
              </a:rPr>
              <a:t>represented UiPath at CIO conferences and technical sales calls including one of the top-10 largest deals at UiPath in 2019.</a:t>
            </a:r>
            <a:endParaRPr lang="en-US" sz="2000" dirty="0">
              <a:latin typeface="+mj-lt"/>
            </a:endParaRPr>
          </a:p>
          <a:p>
            <a:pPr marL="285750" indent="-285750">
              <a:buClr>
                <a:schemeClr val="accent1"/>
              </a:buClr>
              <a:buFont typeface="Wingdings" panose="05000000000000000000" pitchFamily="2" charset="2"/>
              <a:buChar char="§"/>
            </a:pPr>
            <a:r>
              <a:rPr lang="en-US" sz="2000" dirty="0">
                <a:latin typeface="+mj-lt"/>
              </a:rPr>
              <a:t>As a technical project manager, diverse implementations under my belt including a test suite pilot for the government and a large healthcare invoice processing project using artificial intelligence models.</a:t>
            </a:r>
          </a:p>
          <a:p>
            <a:pPr marL="285750" indent="-285750">
              <a:buClr>
                <a:schemeClr val="accent1"/>
              </a:buClr>
              <a:buFont typeface="Wingdings" panose="05000000000000000000" pitchFamily="2" charset="2"/>
              <a:buChar char="§"/>
            </a:pPr>
            <a:r>
              <a:rPr lang="en-US" sz="2000" dirty="0">
                <a:latin typeface="+mj-lt"/>
              </a:rPr>
              <a:t>Building internal bots (we practice what we preach) and PM a dev team to contribute to our bot store.</a:t>
            </a:r>
          </a:p>
          <a:p>
            <a:pPr marL="285750" indent="-285750">
              <a:buClr>
                <a:schemeClr val="accent1"/>
              </a:buClr>
              <a:buFont typeface="Wingdings" panose="05000000000000000000" pitchFamily="2" charset="2"/>
              <a:buChar char="§"/>
            </a:pPr>
            <a:r>
              <a:rPr lang="en-US" sz="2000" dirty="0">
                <a:latin typeface="+mj-lt"/>
              </a:rPr>
              <a:t>Working with talented teammates around the globe daily who all embody our culture of . . .</a:t>
            </a:r>
          </a:p>
        </p:txBody>
      </p:sp>
      <p:sp>
        <p:nvSpPr>
          <p:cNvPr id="4" name="Slide Number Placeholder 3">
            <a:extLst>
              <a:ext uri="{FF2B5EF4-FFF2-40B4-BE49-F238E27FC236}">
                <a16:creationId xmlns:a16="http://schemas.microsoft.com/office/drawing/2014/main" id="{885E9D99-F3C4-4566-AA2C-BDF7CDF06BAB}"/>
              </a:ext>
            </a:extLst>
          </p:cNvPr>
          <p:cNvSpPr>
            <a:spLocks noGrp="1"/>
          </p:cNvSpPr>
          <p:nvPr>
            <p:ph type="sldNum" sz="quarter" idx="12"/>
          </p:nvPr>
        </p:nvSpPr>
        <p:spPr/>
        <p:txBody>
          <a:bodyPr/>
          <a:lstStyle/>
          <a:p>
            <a:fld id="{2DE7D08D-A2F3-454D-951E-AB1F975D59ED}" type="slidenum">
              <a:rPr lang="en-US" smtClean="0"/>
              <a:pPr/>
              <a:t>4</a:t>
            </a:fld>
            <a:endParaRPr lang="en-US"/>
          </a:p>
        </p:txBody>
      </p:sp>
      <p:sp>
        <p:nvSpPr>
          <p:cNvPr id="5" name="Text Placeholder 4">
            <a:extLst>
              <a:ext uri="{FF2B5EF4-FFF2-40B4-BE49-F238E27FC236}">
                <a16:creationId xmlns:a16="http://schemas.microsoft.com/office/drawing/2014/main" id="{CCC44CB9-18D5-4283-B5A8-BE4830F2C6F0}"/>
              </a:ext>
            </a:extLst>
          </p:cNvPr>
          <p:cNvSpPr>
            <a:spLocks noGrp="1"/>
          </p:cNvSpPr>
          <p:nvPr>
            <p:ph type="body" sz="quarter" idx="13"/>
          </p:nvPr>
        </p:nvSpPr>
        <p:spPr/>
        <p:txBody>
          <a:bodyPr/>
          <a:lstStyle/>
          <a:p>
            <a:endParaRPr lang="en-US"/>
          </a:p>
        </p:txBody>
      </p:sp>
      <p:pic>
        <p:nvPicPr>
          <p:cNvPr id="7" name="Picture 6" descr="A picture containing graphical user interface&#10;&#10;Description automatically generated">
            <a:extLst>
              <a:ext uri="{FF2B5EF4-FFF2-40B4-BE49-F238E27FC236}">
                <a16:creationId xmlns:a16="http://schemas.microsoft.com/office/drawing/2014/main" id="{733FE489-987F-424A-A236-C10642721317}"/>
              </a:ext>
            </a:extLst>
          </p:cNvPr>
          <p:cNvPicPr>
            <a:picLocks noChangeAspect="1"/>
          </p:cNvPicPr>
          <p:nvPr/>
        </p:nvPicPr>
        <p:blipFill>
          <a:blip r:embed="rId3"/>
          <a:stretch>
            <a:fillRect/>
          </a:stretch>
        </p:blipFill>
        <p:spPr>
          <a:xfrm>
            <a:off x="7007381" y="254655"/>
            <a:ext cx="4616570" cy="1954851"/>
          </a:xfrm>
          <a:prstGeom prst="rect">
            <a:avLst/>
          </a:prstGeom>
        </p:spPr>
      </p:pic>
      <p:grpSp>
        <p:nvGrpSpPr>
          <p:cNvPr id="8" name="Group 7">
            <a:extLst>
              <a:ext uri="{FF2B5EF4-FFF2-40B4-BE49-F238E27FC236}">
                <a16:creationId xmlns:a16="http://schemas.microsoft.com/office/drawing/2014/main" id="{FC2F18C9-540F-4B78-8EBD-9DBC36DAA73B}"/>
              </a:ext>
            </a:extLst>
          </p:cNvPr>
          <p:cNvGrpSpPr/>
          <p:nvPr/>
        </p:nvGrpSpPr>
        <p:grpSpPr>
          <a:xfrm>
            <a:off x="671089" y="5533534"/>
            <a:ext cx="10924581" cy="690860"/>
            <a:chOff x="418105" y="4804381"/>
            <a:chExt cx="11495179" cy="1028638"/>
          </a:xfrm>
        </p:grpSpPr>
        <p:sp>
          <p:nvSpPr>
            <p:cNvPr id="9" name="Rectangle 11">
              <a:extLst>
                <a:ext uri="{FF2B5EF4-FFF2-40B4-BE49-F238E27FC236}">
                  <a16:creationId xmlns:a16="http://schemas.microsoft.com/office/drawing/2014/main" id="{E72D22E9-013E-4DEE-A290-12CBCC9F6310}"/>
                </a:ext>
              </a:extLst>
            </p:cNvPr>
            <p:cNvSpPr/>
            <p:nvPr/>
          </p:nvSpPr>
          <p:spPr>
            <a:xfrm>
              <a:off x="418105" y="4804381"/>
              <a:ext cx="2745901" cy="1028638"/>
            </a:xfrm>
            <a:prstGeom prst="rect">
              <a:avLst/>
            </a:prstGeom>
            <a:solidFill>
              <a:srgbClr val="F7FBFF"/>
            </a:solidFill>
            <a:ln w="12700">
              <a:miter lim="400000"/>
            </a:ln>
            <a:effectLst>
              <a:outerShdw blurRad="50800" dist="38100" dir="10800000" rotWithShape="0">
                <a:srgbClr val="000000">
                  <a:alpha val="40000"/>
                </a:srgbClr>
              </a:outerShdw>
            </a:effectLst>
          </p:spPr>
          <p:txBody>
            <a:bodyPr lIns="0" tIns="0" rIns="0" bIns="0" anchor="ctr"/>
            <a:lstStyle/>
            <a:p>
              <a:pPr algn="ctr"/>
              <a:r>
                <a:rPr lang="en-US" sz="2799" b="1" dirty="0">
                  <a:latin typeface="+mj-lt"/>
                </a:rPr>
                <a:t>HUMBLE</a:t>
              </a:r>
            </a:p>
          </p:txBody>
        </p:sp>
        <p:sp>
          <p:nvSpPr>
            <p:cNvPr id="10" name="Rectangle 17">
              <a:extLst>
                <a:ext uri="{FF2B5EF4-FFF2-40B4-BE49-F238E27FC236}">
                  <a16:creationId xmlns:a16="http://schemas.microsoft.com/office/drawing/2014/main" id="{285D7466-3DDF-42C7-BB06-70FE1ABD5F4D}"/>
                </a:ext>
              </a:extLst>
            </p:cNvPr>
            <p:cNvSpPr/>
            <p:nvPr/>
          </p:nvSpPr>
          <p:spPr>
            <a:xfrm>
              <a:off x="3334530" y="4804381"/>
              <a:ext cx="2745902" cy="1028638"/>
            </a:xfrm>
            <a:prstGeom prst="rect">
              <a:avLst/>
            </a:prstGeom>
            <a:solidFill>
              <a:srgbClr val="9AA4AD"/>
            </a:solidFill>
            <a:ln w="12700">
              <a:miter lim="400000"/>
            </a:ln>
            <a:effectLst>
              <a:outerShdw blurRad="50800" dist="38100" dir="10800000" rotWithShape="0">
                <a:srgbClr val="000000">
                  <a:alpha val="40000"/>
                </a:srgbClr>
              </a:outerShdw>
            </a:effectLst>
          </p:spPr>
          <p:txBody>
            <a:bodyPr lIns="0" tIns="0" rIns="0" bIns="0" anchor="ctr"/>
            <a:lstStyle/>
            <a:p>
              <a:pPr algn="ctr">
                <a:defRPr sz="1400">
                  <a:solidFill>
                    <a:srgbClr val="FFFFFF"/>
                  </a:solidFill>
                  <a:latin typeface="Arial"/>
                  <a:ea typeface="Arial"/>
                  <a:cs typeface="Arial"/>
                  <a:sym typeface="Arial"/>
                </a:defRPr>
              </a:pPr>
              <a:r>
                <a:rPr lang="en-US" sz="2799" b="1" dirty="0">
                  <a:solidFill>
                    <a:schemeClr val="tx1">
                      <a:lumMod val="95000"/>
                      <a:lumOff val="5000"/>
                    </a:schemeClr>
                  </a:solidFill>
                  <a:latin typeface="+mj-lt"/>
                </a:rPr>
                <a:t>BOLD</a:t>
              </a:r>
              <a:endParaRPr sz="2799" b="1" dirty="0">
                <a:solidFill>
                  <a:schemeClr val="tx1">
                    <a:lumMod val="95000"/>
                    <a:lumOff val="5000"/>
                  </a:schemeClr>
                </a:solidFill>
                <a:latin typeface="+mj-lt"/>
              </a:endParaRPr>
            </a:p>
          </p:txBody>
        </p:sp>
        <p:sp>
          <p:nvSpPr>
            <p:cNvPr id="11" name="Rectangle 19">
              <a:extLst>
                <a:ext uri="{FF2B5EF4-FFF2-40B4-BE49-F238E27FC236}">
                  <a16:creationId xmlns:a16="http://schemas.microsoft.com/office/drawing/2014/main" id="{DAB166D9-491C-4E1F-95E7-C8F19F1D4206}"/>
                </a:ext>
              </a:extLst>
            </p:cNvPr>
            <p:cNvSpPr/>
            <p:nvPr/>
          </p:nvSpPr>
          <p:spPr>
            <a:xfrm>
              <a:off x="6250956" y="4804381"/>
              <a:ext cx="2745902" cy="1028638"/>
            </a:xfrm>
            <a:prstGeom prst="rect">
              <a:avLst/>
            </a:prstGeom>
            <a:solidFill>
              <a:srgbClr val="FA4517"/>
            </a:solidFill>
            <a:ln w="12700">
              <a:miter lim="400000"/>
            </a:ln>
            <a:effectLst>
              <a:outerShdw blurRad="50800" dist="38100" dir="10800000" rotWithShape="0">
                <a:srgbClr val="000000">
                  <a:alpha val="40000"/>
                </a:srgbClr>
              </a:outerShdw>
            </a:effectLst>
          </p:spPr>
          <p:txBody>
            <a:bodyPr lIns="0" tIns="0" rIns="0" bIns="0" anchor="ctr"/>
            <a:lstStyle/>
            <a:p>
              <a:pPr algn="ctr"/>
              <a:r>
                <a:rPr lang="en-US" sz="2799" b="1">
                  <a:solidFill>
                    <a:srgbClr val="FFFFFF"/>
                  </a:solidFill>
                  <a:latin typeface="+mj-lt"/>
                  <a:ea typeface="Arial"/>
                  <a:cs typeface="Arial"/>
                </a:rPr>
                <a:t>IMMERSED</a:t>
              </a:r>
              <a:endParaRPr sz="2799" b="1">
                <a:solidFill>
                  <a:srgbClr val="FFFFFF"/>
                </a:solidFill>
                <a:latin typeface="+mj-lt"/>
                <a:ea typeface="Arial"/>
                <a:cs typeface="Arial"/>
              </a:endParaRPr>
            </a:p>
          </p:txBody>
        </p:sp>
        <p:sp>
          <p:nvSpPr>
            <p:cNvPr id="12" name="Rectangle 21">
              <a:extLst>
                <a:ext uri="{FF2B5EF4-FFF2-40B4-BE49-F238E27FC236}">
                  <a16:creationId xmlns:a16="http://schemas.microsoft.com/office/drawing/2014/main" id="{0C4AF9AB-5A57-42C7-9F62-CF2641A5C978}"/>
                </a:ext>
              </a:extLst>
            </p:cNvPr>
            <p:cNvSpPr/>
            <p:nvPr/>
          </p:nvSpPr>
          <p:spPr>
            <a:xfrm>
              <a:off x="9167382" y="4804381"/>
              <a:ext cx="2745902" cy="1028638"/>
            </a:xfrm>
            <a:prstGeom prst="rect">
              <a:avLst/>
            </a:prstGeom>
            <a:solidFill>
              <a:srgbClr val="0067DF"/>
            </a:solidFill>
            <a:ln w="12700">
              <a:miter lim="400000"/>
            </a:ln>
            <a:effectLst>
              <a:outerShdw blurRad="50800" dist="38100" dir="10800000" rotWithShape="0">
                <a:srgbClr val="000000">
                  <a:alpha val="40000"/>
                </a:srgbClr>
              </a:outerShdw>
            </a:effectLst>
          </p:spPr>
          <p:txBody>
            <a:bodyPr lIns="0" tIns="0" rIns="0" bIns="0" anchor="ctr"/>
            <a:lstStyle/>
            <a:p>
              <a:pPr algn="ctr"/>
              <a:r>
                <a:rPr lang="en-US" sz="2799" b="1">
                  <a:solidFill>
                    <a:srgbClr val="FFFFFF"/>
                  </a:solidFill>
                  <a:latin typeface="+mj-lt"/>
                  <a:ea typeface="Arial"/>
                  <a:cs typeface="Arial"/>
                </a:rPr>
                <a:t>FAST</a:t>
              </a:r>
              <a:endParaRPr sz="2799" b="1">
                <a:solidFill>
                  <a:srgbClr val="FFFFFF"/>
                </a:solidFill>
                <a:latin typeface="+mj-lt"/>
                <a:ea typeface="Arial"/>
                <a:cs typeface="Arial"/>
              </a:endParaRPr>
            </a:p>
          </p:txBody>
        </p:sp>
      </p:grpSp>
    </p:spTree>
    <p:extLst>
      <p:ext uri="{BB962C8B-B14F-4D97-AF65-F5344CB8AC3E}">
        <p14:creationId xmlns:p14="http://schemas.microsoft.com/office/powerpoint/2010/main" val="1114952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85BA-149A-4032-B23C-43C579357482}"/>
              </a:ext>
            </a:extLst>
          </p:cNvPr>
          <p:cNvSpPr>
            <a:spLocks noGrp="1"/>
          </p:cNvSpPr>
          <p:nvPr>
            <p:ph type="title"/>
          </p:nvPr>
        </p:nvSpPr>
        <p:spPr/>
        <p:txBody>
          <a:bodyPr/>
          <a:lstStyle/>
          <a:p>
            <a:r>
              <a:rPr lang="en-US" dirty="0"/>
              <a:t>Start with a bold vision.</a:t>
            </a:r>
          </a:p>
        </p:txBody>
      </p:sp>
      <p:pic>
        <p:nvPicPr>
          <p:cNvPr id="30" name="Content Placeholder 29">
            <a:extLst>
              <a:ext uri="{FF2B5EF4-FFF2-40B4-BE49-F238E27FC236}">
                <a16:creationId xmlns:a16="http://schemas.microsoft.com/office/drawing/2014/main" id="{E57C86D3-5DAA-420E-82CC-6949BC990CAC}"/>
              </a:ext>
            </a:extLst>
          </p:cNvPr>
          <p:cNvPicPr>
            <a:picLocks noGrp="1" noChangeAspect="1"/>
          </p:cNvPicPr>
          <p:nvPr>
            <p:ph idx="1"/>
          </p:nvPr>
        </p:nvPicPr>
        <p:blipFill>
          <a:blip r:embed="rId2"/>
          <a:stretch>
            <a:fillRect/>
          </a:stretch>
        </p:blipFill>
        <p:spPr>
          <a:xfrm>
            <a:off x="9678750" y="4344138"/>
            <a:ext cx="1673566" cy="1330425"/>
          </a:xfrm>
        </p:spPr>
      </p:pic>
      <p:sp>
        <p:nvSpPr>
          <p:cNvPr id="4" name="Slide Number Placeholder 3">
            <a:extLst>
              <a:ext uri="{FF2B5EF4-FFF2-40B4-BE49-F238E27FC236}">
                <a16:creationId xmlns:a16="http://schemas.microsoft.com/office/drawing/2014/main" id="{B6FC89AC-4235-4129-A1B7-1FD95A202072}"/>
              </a:ext>
            </a:extLst>
          </p:cNvPr>
          <p:cNvSpPr>
            <a:spLocks noGrp="1"/>
          </p:cNvSpPr>
          <p:nvPr>
            <p:ph type="sldNum" sz="quarter" idx="12"/>
          </p:nvPr>
        </p:nvSpPr>
        <p:spPr/>
        <p:txBody>
          <a:bodyPr/>
          <a:lstStyle/>
          <a:p>
            <a:fld id="{2DE7D08D-A2F3-454D-951E-AB1F975D59ED}" type="slidenum">
              <a:rPr lang="en-US" smtClean="0"/>
              <a:pPr/>
              <a:t>5</a:t>
            </a:fld>
            <a:endParaRPr lang="en-US"/>
          </a:p>
        </p:txBody>
      </p:sp>
      <p:sp>
        <p:nvSpPr>
          <p:cNvPr id="5" name="Text Placeholder 4">
            <a:extLst>
              <a:ext uri="{FF2B5EF4-FFF2-40B4-BE49-F238E27FC236}">
                <a16:creationId xmlns:a16="http://schemas.microsoft.com/office/drawing/2014/main" id="{26F36F61-D2E0-4B00-B92F-12CBB7A8F105}"/>
              </a:ext>
            </a:extLst>
          </p:cNvPr>
          <p:cNvSpPr>
            <a:spLocks noGrp="1"/>
          </p:cNvSpPr>
          <p:nvPr>
            <p:ph type="body" sz="quarter" idx="13"/>
          </p:nvPr>
        </p:nvSpPr>
        <p:spPr/>
        <p:txBody>
          <a:bodyPr/>
          <a:lstStyle/>
          <a:p>
            <a:r>
              <a:rPr lang="en-US" sz="3200" b="1" dirty="0"/>
              <a:t>All Angles</a:t>
            </a:r>
          </a:p>
        </p:txBody>
      </p:sp>
      <p:pic>
        <p:nvPicPr>
          <p:cNvPr id="7" name="Picture 6">
            <a:extLst>
              <a:ext uri="{FF2B5EF4-FFF2-40B4-BE49-F238E27FC236}">
                <a16:creationId xmlns:a16="http://schemas.microsoft.com/office/drawing/2014/main" id="{12B356C6-973D-4AB3-B3E3-9A9AC9E69449}"/>
              </a:ext>
            </a:extLst>
          </p:cNvPr>
          <p:cNvPicPr>
            <a:picLocks noChangeAspect="1"/>
          </p:cNvPicPr>
          <p:nvPr/>
        </p:nvPicPr>
        <p:blipFill>
          <a:blip r:embed="rId3"/>
          <a:stretch>
            <a:fillRect/>
          </a:stretch>
        </p:blipFill>
        <p:spPr>
          <a:xfrm>
            <a:off x="4264132" y="1489035"/>
            <a:ext cx="3347021" cy="3078162"/>
          </a:xfrm>
          <a:prstGeom prst="rect">
            <a:avLst/>
          </a:prstGeom>
        </p:spPr>
      </p:pic>
      <p:pic>
        <p:nvPicPr>
          <p:cNvPr id="9" name="Picture 8">
            <a:extLst>
              <a:ext uri="{FF2B5EF4-FFF2-40B4-BE49-F238E27FC236}">
                <a16:creationId xmlns:a16="http://schemas.microsoft.com/office/drawing/2014/main" id="{C823A258-DD4A-477F-868D-4D3FAAE498DC}"/>
              </a:ext>
            </a:extLst>
          </p:cNvPr>
          <p:cNvPicPr>
            <a:picLocks noChangeAspect="1"/>
          </p:cNvPicPr>
          <p:nvPr/>
        </p:nvPicPr>
        <p:blipFill>
          <a:blip r:embed="rId4"/>
          <a:stretch>
            <a:fillRect/>
          </a:stretch>
        </p:blipFill>
        <p:spPr>
          <a:xfrm>
            <a:off x="8491653" y="4420985"/>
            <a:ext cx="1356341" cy="1608137"/>
          </a:xfrm>
          <a:prstGeom prst="rect">
            <a:avLst/>
          </a:prstGeom>
        </p:spPr>
      </p:pic>
      <p:pic>
        <p:nvPicPr>
          <p:cNvPr id="11" name="Picture 10">
            <a:extLst>
              <a:ext uri="{FF2B5EF4-FFF2-40B4-BE49-F238E27FC236}">
                <a16:creationId xmlns:a16="http://schemas.microsoft.com/office/drawing/2014/main" id="{53AE1616-105E-4B27-B9AB-9176C10AF5A4}"/>
              </a:ext>
            </a:extLst>
          </p:cNvPr>
          <p:cNvPicPr>
            <a:picLocks noChangeAspect="1"/>
          </p:cNvPicPr>
          <p:nvPr/>
        </p:nvPicPr>
        <p:blipFill>
          <a:blip r:embed="rId5"/>
          <a:stretch>
            <a:fillRect/>
          </a:stretch>
        </p:blipFill>
        <p:spPr>
          <a:xfrm>
            <a:off x="4955141" y="4711110"/>
            <a:ext cx="1133206" cy="1119187"/>
          </a:xfrm>
          <a:prstGeom prst="rect">
            <a:avLst/>
          </a:prstGeom>
        </p:spPr>
      </p:pic>
      <p:pic>
        <p:nvPicPr>
          <p:cNvPr id="15" name="Picture 14">
            <a:extLst>
              <a:ext uri="{FF2B5EF4-FFF2-40B4-BE49-F238E27FC236}">
                <a16:creationId xmlns:a16="http://schemas.microsoft.com/office/drawing/2014/main" id="{121805D8-84A6-4F3A-A46E-F1AA8CC183DD}"/>
              </a:ext>
            </a:extLst>
          </p:cNvPr>
          <p:cNvPicPr>
            <a:picLocks noChangeAspect="1"/>
          </p:cNvPicPr>
          <p:nvPr/>
        </p:nvPicPr>
        <p:blipFill>
          <a:blip r:embed="rId6"/>
          <a:stretch>
            <a:fillRect/>
          </a:stretch>
        </p:blipFill>
        <p:spPr>
          <a:xfrm>
            <a:off x="4955141" y="5673041"/>
            <a:ext cx="1693861" cy="1166954"/>
          </a:xfrm>
          <a:prstGeom prst="rect">
            <a:avLst/>
          </a:prstGeom>
        </p:spPr>
      </p:pic>
      <p:pic>
        <p:nvPicPr>
          <p:cNvPr id="13" name="Picture 12">
            <a:extLst>
              <a:ext uri="{FF2B5EF4-FFF2-40B4-BE49-F238E27FC236}">
                <a16:creationId xmlns:a16="http://schemas.microsoft.com/office/drawing/2014/main" id="{8989441A-A0EF-4FD0-9470-E9D220240CE7}"/>
              </a:ext>
            </a:extLst>
          </p:cNvPr>
          <p:cNvPicPr>
            <a:picLocks noChangeAspect="1"/>
          </p:cNvPicPr>
          <p:nvPr/>
        </p:nvPicPr>
        <p:blipFill>
          <a:blip r:embed="rId7"/>
          <a:stretch>
            <a:fillRect/>
          </a:stretch>
        </p:blipFill>
        <p:spPr>
          <a:xfrm>
            <a:off x="6136415" y="5137331"/>
            <a:ext cx="1374817" cy="1119187"/>
          </a:xfrm>
          <a:prstGeom prst="rect">
            <a:avLst/>
          </a:prstGeom>
        </p:spPr>
      </p:pic>
      <p:pic>
        <p:nvPicPr>
          <p:cNvPr id="17" name="Picture 16">
            <a:extLst>
              <a:ext uri="{FF2B5EF4-FFF2-40B4-BE49-F238E27FC236}">
                <a16:creationId xmlns:a16="http://schemas.microsoft.com/office/drawing/2014/main" id="{DF53270E-E8E5-4B3C-A084-D4901099FF78}"/>
              </a:ext>
            </a:extLst>
          </p:cNvPr>
          <p:cNvPicPr>
            <a:picLocks noChangeAspect="1"/>
          </p:cNvPicPr>
          <p:nvPr/>
        </p:nvPicPr>
        <p:blipFill>
          <a:blip r:embed="rId8"/>
          <a:stretch>
            <a:fillRect/>
          </a:stretch>
        </p:blipFill>
        <p:spPr>
          <a:xfrm>
            <a:off x="1115747" y="4344445"/>
            <a:ext cx="1432076" cy="1346494"/>
          </a:xfrm>
          <a:prstGeom prst="rect">
            <a:avLst/>
          </a:prstGeom>
        </p:spPr>
      </p:pic>
      <p:pic>
        <p:nvPicPr>
          <p:cNvPr id="21" name="Picture 20">
            <a:extLst>
              <a:ext uri="{FF2B5EF4-FFF2-40B4-BE49-F238E27FC236}">
                <a16:creationId xmlns:a16="http://schemas.microsoft.com/office/drawing/2014/main" id="{3733E76C-82DE-4B0E-BEE8-DC14AE406D08}"/>
              </a:ext>
            </a:extLst>
          </p:cNvPr>
          <p:cNvPicPr>
            <a:picLocks noChangeAspect="1"/>
          </p:cNvPicPr>
          <p:nvPr/>
        </p:nvPicPr>
        <p:blipFill>
          <a:blip r:embed="rId9"/>
          <a:stretch>
            <a:fillRect/>
          </a:stretch>
        </p:blipFill>
        <p:spPr>
          <a:xfrm>
            <a:off x="2484106" y="4216988"/>
            <a:ext cx="1157190" cy="1349374"/>
          </a:xfrm>
          <a:prstGeom prst="rect">
            <a:avLst/>
          </a:prstGeom>
        </p:spPr>
      </p:pic>
      <p:pic>
        <p:nvPicPr>
          <p:cNvPr id="19" name="Picture 18">
            <a:extLst>
              <a:ext uri="{FF2B5EF4-FFF2-40B4-BE49-F238E27FC236}">
                <a16:creationId xmlns:a16="http://schemas.microsoft.com/office/drawing/2014/main" id="{DC61B17E-1200-4C93-81A5-14221976CA23}"/>
              </a:ext>
            </a:extLst>
          </p:cNvPr>
          <p:cNvPicPr>
            <a:picLocks noChangeAspect="1"/>
          </p:cNvPicPr>
          <p:nvPr/>
        </p:nvPicPr>
        <p:blipFill>
          <a:blip r:embed="rId10"/>
          <a:stretch>
            <a:fillRect/>
          </a:stretch>
        </p:blipFill>
        <p:spPr>
          <a:xfrm>
            <a:off x="1547216" y="5164226"/>
            <a:ext cx="2231521" cy="916491"/>
          </a:xfrm>
          <a:prstGeom prst="rect">
            <a:avLst/>
          </a:prstGeom>
        </p:spPr>
      </p:pic>
      <p:pic>
        <p:nvPicPr>
          <p:cNvPr id="23" name="Picture 22">
            <a:extLst>
              <a:ext uri="{FF2B5EF4-FFF2-40B4-BE49-F238E27FC236}">
                <a16:creationId xmlns:a16="http://schemas.microsoft.com/office/drawing/2014/main" id="{F7BB6F26-BE0F-401C-BB2D-230D4BFD4201}"/>
              </a:ext>
            </a:extLst>
          </p:cNvPr>
          <p:cNvPicPr>
            <a:picLocks noChangeAspect="1"/>
          </p:cNvPicPr>
          <p:nvPr/>
        </p:nvPicPr>
        <p:blipFill>
          <a:blip r:embed="rId11"/>
          <a:stretch>
            <a:fillRect/>
          </a:stretch>
        </p:blipFill>
        <p:spPr>
          <a:xfrm>
            <a:off x="8831820" y="5771654"/>
            <a:ext cx="733356" cy="271751"/>
          </a:xfrm>
          <a:prstGeom prst="rect">
            <a:avLst/>
          </a:prstGeom>
        </p:spPr>
      </p:pic>
      <p:pic>
        <p:nvPicPr>
          <p:cNvPr id="25" name="Picture 24">
            <a:extLst>
              <a:ext uri="{FF2B5EF4-FFF2-40B4-BE49-F238E27FC236}">
                <a16:creationId xmlns:a16="http://schemas.microsoft.com/office/drawing/2014/main" id="{5F435F09-A1A9-4481-924A-3BDEDEF4B1F5}"/>
              </a:ext>
            </a:extLst>
          </p:cNvPr>
          <p:cNvPicPr>
            <a:picLocks noChangeAspect="1"/>
          </p:cNvPicPr>
          <p:nvPr/>
        </p:nvPicPr>
        <p:blipFill>
          <a:blip r:embed="rId12"/>
          <a:stretch>
            <a:fillRect/>
          </a:stretch>
        </p:blipFill>
        <p:spPr>
          <a:xfrm>
            <a:off x="10970502" y="4777633"/>
            <a:ext cx="763628" cy="413631"/>
          </a:xfrm>
          <a:prstGeom prst="rect">
            <a:avLst/>
          </a:prstGeom>
        </p:spPr>
      </p:pic>
      <p:pic>
        <p:nvPicPr>
          <p:cNvPr id="27" name="Picture 26">
            <a:extLst>
              <a:ext uri="{FF2B5EF4-FFF2-40B4-BE49-F238E27FC236}">
                <a16:creationId xmlns:a16="http://schemas.microsoft.com/office/drawing/2014/main" id="{65F4E02D-5423-4AC0-B5EE-243DE972878E}"/>
              </a:ext>
            </a:extLst>
          </p:cNvPr>
          <p:cNvPicPr>
            <a:picLocks noChangeAspect="1"/>
          </p:cNvPicPr>
          <p:nvPr/>
        </p:nvPicPr>
        <p:blipFill>
          <a:blip r:embed="rId13"/>
          <a:stretch>
            <a:fillRect/>
          </a:stretch>
        </p:blipFill>
        <p:spPr>
          <a:xfrm>
            <a:off x="9848910" y="5265607"/>
            <a:ext cx="1159870" cy="815110"/>
          </a:xfrm>
          <a:prstGeom prst="rect">
            <a:avLst/>
          </a:prstGeom>
        </p:spPr>
      </p:pic>
      <p:sp>
        <p:nvSpPr>
          <p:cNvPr id="31" name="Rectangle 30">
            <a:extLst>
              <a:ext uri="{FF2B5EF4-FFF2-40B4-BE49-F238E27FC236}">
                <a16:creationId xmlns:a16="http://schemas.microsoft.com/office/drawing/2014/main" id="{92CFAB46-A6D8-4A3A-9A06-FFFCBD1E094D}"/>
              </a:ext>
            </a:extLst>
          </p:cNvPr>
          <p:cNvSpPr/>
          <p:nvPr/>
        </p:nvSpPr>
        <p:spPr>
          <a:xfrm>
            <a:off x="8221486" y="4051501"/>
            <a:ext cx="1896673" cy="461665"/>
          </a:xfrm>
          <a:prstGeom prst="rect">
            <a:avLst/>
          </a:prstGeom>
          <a:noFill/>
        </p:spPr>
        <p:txBody>
          <a:bodyPr wrap="none" lIns="91440" tIns="45720" rIns="91440" bIns="45720">
            <a:spAutoFit/>
          </a:bodyPr>
          <a:lstStyle/>
          <a:p>
            <a:pPr algn="ctr"/>
            <a:r>
              <a:rPr lang="en-US" sz="2400" b="1" cap="none" spc="0" dirty="0">
                <a:ln w="22225">
                  <a:solidFill>
                    <a:schemeClr val="accent2"/>
                  </a:solidFill>
                  <a:prstDash val="solid"/>
                </a:ln>
                <a:solidFill>
                  <a:schemeClr val="accent2">
                    <a:lumMod val="40000"/>
                    <a:lumOff val="60000"/>
                  </a:schemeClr>
                </a:solidFill>
                <a:effectLst/>
              </a:rPr>
              <a:t>Placements</a:t>
            </a:r>
          </a:p>
        </p:txBody>
      </p:sp>
      <p:sp>
        <p:nvSpPr>
          <p:cNvPr id="32" name="Rectangle 31">
            <a:extLst>
              <a:ext uri="{FF2B5EF4-FFF2-40B4-BE49-F238E27FC236}">
                <a16:creationId xmlns:a16="http://schemas.microsoft.com/office/drawing/2014/main" id="{4B2FF95B-302F-4784-A8B4-FCFC0A133406}"/>
              </a:ext>
            </a:extLst>
          </p:cNvPr>
          <p:cNvSpPr/>
          <p:nvPr/>
        </p:nvSpPr>
        <p:spPr>
          <a:xfrm>
            <a:off x="741099" y="3933483"/>
            <a:ext cx="2013693" cy="461665"/>
          </a:xfrm>
          <a:prstGeom prst="rect">
            <a:avLst/>
          </a:prstGeom>
          <a:noFill/>
        </p:spPr>
        <p:txBody>
          <a:bodyPr wrap="none" lIns="91440" tIns="45720" rIns="91440" bIns="45720">
            <a:spAutoFit/>
          </a:bodyPr>
          <a:lstStyle/>
          <a:p>
            <a:pPr algn="ctr"/>
            <a:r>
              <a:rPr lang="en-US" sz="2400" b="1" cap="none" spc="0" dirty="0">
                <a:ln w="22225">
                  <a:solidFill>
                    <a:schemeClr val="accent2"/>
                  </a:solidFill>
                  <a:prstDash val="solid"/>
                </a:ln>
                <a:solidFill>
                  <a:schemeClr val="accent2">
                    <a:lumMod val="40000"/>
                    <a:lumOff val="60000"/>
                  </a:schemeClr>
                </a:solidFill>
                <a:effectLst/>
              </a:rPr>
              <a:t>Mentorships</a:t>
            </a:r>
          </a:p>
        </p:txBody>
      </p:sp>
      <p:sp>
        <p:nvSpPr>
          <p:cNvPr id="33" name="Rectangle 32">
            <a:extLst>
              <a:ext uri="{FF2B5EF4-FFF2-40B4-BE49-F238E27FC236}">
                <a16:creationId xmlns:a16="http://schemas.microsoft.com/office/drawing/2014/main" id="{F23B9D95-2299-4ABF-89D4-0078BF77462C}"/>
              </a:ext>
            </a:extLst>
          </p:cNvPr>
          <p:cNvSpPr/>
          <p:nvPr/>
        </p:nvSpPr>
        <p:spPr>
          <a:xfrm>
            <a:off x="6012242" y="4629823"/>
            <a:ext cx="2239717" cy="461665"/>
          </a:xfrm>
          <a:prstGeom prst="rect">
            <a:avLst/>
          </a:prstGeom>
          <a:noFill/>
        </p:spPr>
        <p:txBody>
          <a:bodyPr wrap="none" lIns="91440" tIns="45720" rIns="91440" bIns="45720">
            <a:spAutoFit/>
          </a:bodyPr>
          <a:lstStyle/>
          <a:p>
            <a:pPr algn="ctr"/>
            <a:r>
              <a:rPr lang="en-US" sz="2400" b="1" cap="none" spc="0" dirty="0">
                <a:ln w="22225">
                  <a:solidFill>
                    <a:schemeClr val="accent2"/>
                  </a:solidFill>
                  <a:prstDash val="solid"/>
                </a:ln>
                <a:solidFill>
                  <a:schemeClr val="accent2">
                    <a:lumMod val="40000"/>
                    <a:lumOff val="60000"/>
                  </a:schemeClr>
                </a:solidFill>
                <a:effectLst/>
              </a:rPr>
              <a:t>Performances</a:t>
            </a:r>
          </a:p>
        </p:txBody>
      </p:sp>
      <p:sp>
        <p:nvSpPr>
          <p:cNvPr id="34" name="Rectangle 33">
            <a:extLst>
              <a:ext uri="{FF2B5EF4-FFF2-40B4-BE49-F238E27FC236}">
                <a16:creationId xmlns:a16="http://schemas.microsoft.com/office/drawing/2014/main" id="{91860270-6C84-4ACF-9D5B-251D9AE44597}"/>
              </a:ext>
            </a:extLst>
          </p:cNvPr>
          <p:cNvSpPr/>
          <p:nvPr/>
        </p:nvSpPr>
        <p:spPr>
          <a:xfrm>
            <a:off x="4368365" y="4073962"/>
            <a:ext cx="3236784" cy="646331"/>
          </a:xfrm>
          <a:prstGeom prst="rect">
            <a:avLst/>
          </a:prstGeom>
          <a:noFill/>
        </p:spPr>
        <p:txBody>
          <a:bodyPr wrap="none" lIns="91440" tIns="45720" rIns="91440" bIns="45720">
            <a:spAutoFit/>
          </a:bodyPr>
          <a:lstStyle/>
          <a:p>
            <a:pPr algn="ctr"/>
            <a:r>
              <a:rPr lang="en-U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Alyssa Garcia</a:t>
            </a:r>
          </a:p>
        </p:txBody>
      </p:sp>
      <p:pic>
        <p:nvPicPr>
          <p:cNvPr id="6" name="Picture 5">
            <a:extLst>
              <a:ext uri="{FF2B5EF4-FFF2-40B4-BE49-F238E27FC236}">
                <a16:creationId xmlns:a16="http://schemas.microsoft.com/office/drawing/2014/main" id="{5FBCFA20-8415-488A-8E9E-EA2AE1BE844D}"/>
              </a:ext>
            </a:extLst>
          </p:cNvPr>
          <p:cNvPicPr>
            <a:picLocks noChangeAspect="1"/>
          </p:cNvPicPr>
          <p:nvPr/>
        </p:nvPicPr>
        <p:blipFill>
          <a:blip r:embed="rId14"/>
          <a:stretch>
            <a:fillRect/>
          </a:stretch>
        </p:blipFill>
        <p:spPr>
          <a:xfrm>
            <a:off x="9130735" y="6176692"/>
            <a:ext cx="987424" cy="628983"/>
          </a:xfrm>
          <a:prstGeom prst="rect">
            <a:avLst/>
          </a:prstGeom>
        </p:spPr>
      </p:pic>
      <p:pic>
        <p:nvPicPr>
          <p:cNvPr id="10" name="Picture 9">
            <a:extLst>
              <a:ext uri="{FF2B5EF4-FFF2-40B4-BE49-F238E27FC236}">
                <a16:creationId xmlns:a16="http://schemas.microsoft.com/office/drawing/2014/main" id="{323DF94D-E00E-4F94-8FC9-9E1372F9B096}"/>
              </a:ext>
            </a:extLst>
          </p:cNvPr>
          <p:cNvPicPr>
            <a:picLocks noChangeAspect="1"/>
          </p:cNvPicPr>
          <p:nvPr/>
        </p:nvPicPr>
        <p:blipFill>
          <a:blip r:embed="rId15"/>
          <a:stretch>
            <a:fillRect/>
          </a:stretch>
        </p:blipFill>
        <p:spPr>
          <a:xfrm>
            <a:off x="10600309" y="6112512"/>
            <a:ext cx="740386" cy="628983"/>
          </a:xfrm>
          <a:prstGeom prst="rect">
            <a:avLst/>
          </a:prstGeom>
        </p:spPr>
      </p:pic>
      <p:sp>
        <p:nvSpPr>
          <p:cNvPr id="35" name="Rectangle 34">
            <a:extLst>
              <a:ext uri="{FF2B5EF4-FFF2-40B4-BE49-F238E27FC236}">
                <a16:creationId xmlns:a16="http://schemas.microsoft.com/office/drawing/2014/main" id="{936C0AB4-601D-480C-BC8A-B530122A3E6D}"/>
              </a:ext>
            </a:extLst>
          </p:cNvPr>
          <p:cNvSpPr/>
          <p:nvPr/>
        </p:nvSpPr>
        <p:spPr>
          <a:xfrm>
            <a:off x="4264132" y="997803"/>
            <a:ext cx="3521925" cy="830997"/>
          </a:xfrm>
          <a:prstGeom prst="rect">
            <a:avLst/>
          </a:prstGeom>
          <a:noFill/>
        </p:spPr>
        <p:txBody>
          <a:bodyPr wrap="none" lIns="91440" tIns="45720" rIns="91440" bIns="45720">
            <a:spAutoFit/>
          </a:bodyPr>
          <a:lstStyle/>
          <a:p>
            <a:pPr algn="ctr"/>
            <a:r>
              <a:rPr lang="en-US" sz="2400" b="1" cap="none" spc="0" dirty="0">
                <a:ln w="22225">
                  <a:solidFill>
                    <a:schemeClr val="accent2"/>
                  </a:solidFill>
                  <a:prstDash val="solid"/>
                </a:ln>
                <a:solidFill>
                  <a:schemeClr val="accent2">
                    <a:lumMod val="40000"/>
                    <a:lumOff val="60000"/>
                  </a:schemeClr>
                </a:solidFill>
                <a:effectLst/>
              </a:rPr>
              <a:t>The Business User</a:t>
            </a:r>
          </a:p>
          <a:p>
            <a:pPr algn="ctr"/>
            <a:r>
              <a:rPr lang="en-US" sz="2400" b="1" cap="none" spc="0" dirty="0">
                <a:ln w="22225">
                  <a:solidFill>
                    <a:schemeClr val="accent2"/>
                  </a:solidFill>
                  <a:prstDash val="solid"/>
                </a:ln>
                <a:solidFill>
                  <a:schemeClr val="accent2">
                    <a:lumMod val="40000"/>
                    <a:lumOff val="60000"/>
                  </a:schemeClr>
                </a:solidFill>
                <a:effectLst/>
              </a:rPr>
              <a:t>The Independent Artist</a:t>
            </a:r>
          </a:p>
        </p:txBody>
      </p:sp>
      <p:sp>
        <p:nvSpPr>
          <p:cNvPr id="24" name="Rectangle 17">
            <a:extLst>
              <a:ext uri="{FF2B5EF4-FFF2-40B4-BE49-F238E27FC236}">
                <a16:creationId xmlns:a16="http://schemas.microsoft.com/office/drawing/2014/main" id="{FDC7B6F6-9206-4A28-B4DF-DEF4B3D5E15F}"/>
              </a:ext>
            </a:extLst>
          </p:cNvPr>
          <p:cNvSpPr/>
          <p:nvPr/>
        </p:nvSpPr>
        <p:spPr>
          <a:xfrm>
            <a:off x="411746" y="221449"/>
            <a:ext cx="2609601" cy="690860"/>
          </a:xfrm>
          <a:prstGeom prst="rect">
            <a:avLst/>
          </a:prstGeom>
          <a:solidFill>
            <a:srgbClr val="9AA4AD"/>
          </a:solidFill>
          <a:ln w="12700">
            <a:miter lim="400000"/>
          </a:ln>
          <a:effectLst>
            <a:outerShdw blurRad="50800" dist="38100" dir="10800000" rotWithShape="0">
              <a:srgbClr val="000000">
                <a:alpha val="40000"/>
              </a:srgbClr>
            </a:outerShdw>
          </a:effectLst>
        </p:spPr>
        <p:txBody>
          <a:bodyPr lIns="0" tIns="0" rIns="0" bIns="0" anchor="ctr"/>
          <a:lstStyle/>
          <a:p>
            <a:pPr algn="ctr">
              <a:defRPr sz="1400">
                <a:solidFill>
                  <a:srgbClr val="FFFFFF"/>
                </a:solidFill>
                <a:latin typeface="Arial"/>
                <a:ea typeface="Arial"/>
                <a:cs typeface="Arial"/>
                <a:sym typeface="Arial"/>
              </a:defRPr>
            </a:pPr>
            <a:r>
              <a:rPr lang="en-US" sz="2799" b="1" dirty="0">
                <a:solidFill>
                  <a:schemeClr val="tx1">
                    <a:lumMod val="95000"/>
                    <a:lumOff val="5000"/>
                  </a:schemeClr>
                </a:solidFill>
                <a:latin typeface="+mj-lt"/>
              </a:rPr>
              <a:t>BOLD</a:t>
            </a:r>
            <a:endParaRPr sz="2799" b="1" dirty="0">
              <a:solidFill>
                <a:schemeClr val="tx1">
                  <a:lumMod val="95000"/>
                  <a:lumOff val="5000"/>
                </a:schemeClr>
              </a:solidFill>
              <a:latin typeface="+mj-lt"/>
            </a:endParaRPr>
          </a:p>
        </p:txBody>
      </p:sp>
    </p:spTree>
    <p:extLst>
      <p:ext uri="{BB962C8B-B14F-4D97-AF65-F5344CB8AC3E}">
        <p14:creationId xmlns:p14="http://schemas.microsoft.com/office/powerpoint/2010/main" val="16151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85BA-149A-4032-B23C-43C579357482}"/>
              </a:ext>
            </a:extLst>
          </p:cNvPr>
          <p:cNvSpPr>
            <a:spLocks noGrp="1"/>
          </p:cNvSpPr>
          <p:nvPr>
            <p:ph type="title"/>
          </p:nvPr>
        </p:nvSpPr>
        <p:spPr/>
        <p:txBody>
          <a:bodyPr/>
          <a:lstStyle/>
          <a:p>
            <a:r>
              <a:rPr lang="en-US" dirty="0"/>
              <a:t>A battalion of robots to help creatives so they can focus on… creating</a:t>
            </a:r>
          </a:p>
        </p:txBody>
      </p:sp>
      <p:sp>
        <p:nvSpPr>
          <p:cNvPr id="5" name="Text Placeholder 4">
            <a:extLst>
              <a:ext uri="{FF2B5EF4-FFF2-40B4-BE49-F238E27FC236}">
                <a16:creationId xmlns:a16="http://schemas.microsoft.com/office/drawing/2014/main" id="{26F36F61-D2E0-4B00-B92F-12CBB7A8F105}"/>
              </a:ext>
            </a:extLst>
          </p:cNvPr>
          <p:cNvSpPr>
            <a:spLocks noGrp="1"/>
          </p:cNvSpPr>
          <p:nvPr>
            <p:ph type="body" sz="quarter" idx="13"/>
          </p:nvPr>
        </p:nvSpPr>
        <p:spPr/>
        <p:txBody>
          <a:bodyPr/>
          <a:lstStyle/>
          <a:p>
            <a:r>
              <a:rPr lang="en-US" sz="3200" b="1" dirty="0"/>
              <a:t>All Angles</a:t>
            </a:r>
          </a:p>
        </p:txBody>
      </p:sp>
      <p:pic>
        <p:nvPicPr>
          <p:cNvPr id="7" name="Picture 6">
            <a:extLst>
              <a:ext uri="{FF2B5EF4-FFF2-40B4-BE49-F238E27FC236}">
                <a16:creationId xmlns:a16="http://schemas.microsoft.com/office/drawing/2014/main" id="{12B356C6-973D-4AB3-B3E3-9A9AC9E69449}"/>
              </a:ext>
            </a:extLst>
          </p:cNvPr>
          <p:cNvPicPr>
            <a:picLocks noChangeAspect="1"/>
          </p:cNvPicPr>
          <p:nvPr/>
        </p:nvPicPr>
        <p:blipFill>
          <a:blip r:embed="rId2"/>
          <a:stretch>
            <a:fillRect/>
          </a:stretch>
        </p:blipFill>
        <p:spPr>
          <a:xfrm>
            <a:off x="4264132" y="1489035"/>
            <a:ext cx="3347021" cy="3078162"/>
          </a:xfrm>
          <a:prstGeom prst="rect">
            <a:avLst/>
          </a:prstGeom>
        </p:spPr>
      </p:pic>
      <p:sp>
        <p:nvSpPr>
          <p:cNvPr id="34" name="Rectangle 33">
            <a:extLst>
              <a:ext uri="{FF2B5EF4-FFF2-40B4-BE49-F238E27FC236}">
                <a16:creationId xmlns:a16="http://schemas.microsoft.com/office/drawing/2014/main" id="{91860270-6C84-4ACF-9D5B-251D9AE44597}"/>
              </a:ext>
            </a:extLst>
          </p:cNvPr>
          <p:cNvSpPr/>
          <p:nvPr/>
        </p:nvSpPr>
        <p:spPr>
          <a:xfrm>
            <a:off x="4368365" y="4073962"/>
            <a:ext cx="3236784" cy="646331"/>
          </a:xfrm>
          <a:prstGeom prst="rect">
            <a:avLst/>
          </a:prstGeom>
          <a:noFill/>
        </p:spPr>
        <p:txBody>
          <a:bodyPr wrap="none" lIns="91440" tIns="45720" rIns="91440" bIns="45720">
            <a:spAutoFit/>
          </a:bodyPr>
          <a:lstStyle/>
          <a:p>
            <a:pPr algn="ctr"/>
            <a:r>
              <a:rPr lang="en-U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Alyssa Garcia</a:t>
            </a:r>
          </a:p>
        </p:txBody>
      </p:sp>
      <p:pic>
        <p:nvPicPr>
          <p:cNvPr id="1026" name="Picture 2" descr="What is Hootsuite. Social media dashboard tool">
            <a:extLst>
              <a:ext uri="{FF2B5EF4-FFF2-40B4-BE49-F238E27FC236}">
                <a16:creationId xmlns:a16="http://schemas.microsoft.com/office/drawing/2014/main" id="{FA368430-6260-4C73-A27D-AAF904378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9003" y="3675341"/>
            <a:ext cx="3347022" cy="10041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60A6420-22E6-4F8E-B148-7C179DEE76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7614" y="2767938"/>
            <a:ext cx="1398231" cy="85204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6 Reasons Why You Should Never, Ever Buy Instagram Followers">
            <a:extLst>
              <a:ext uri="{FF2B5EF4-FFF2-40B4-BE49-F238E27FC236}">
                <a16:creationId xmlns:a16="http://schemas.microsoft.com/office/drawing/2014/main" id="{24078168-87DA-404D-9D39-F85A8AA8BD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653" y="2965304"/>
            <a:ext cx="1552007" cy="86912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potify launches self-serve platform for audio ad campaigns">
            <a:extLst>
              <a:ext uri="{FF2B5EF4-FFF2-40B4-BE49-F238E27FC236}">
                <a16:creationId xmlns:a16="http://schemas.microsoft.com/office/drawing/2014/main" id="{C09BE46F-4F72-4D9F-8616-6FA609E03A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0987" y="3010759"/>
            <a:ext cx="1148174" cy="64512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TikTok - Make Your Day">
            <a:extLst>
              <a:ext uri="{FF2B5EF4-FFF2-40B4-BE49-F238E27FC236}">
                <a16:creationId xmlns:a16="http://schemas.microsoft.com/office/drawing/2014/main" id="{D8B7DC14-D30F-404D-BD3B-A6686FCB9B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149" y="3866217"/>
            <a:ext cx="761730" cy="75834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oundCloud Recommends 5 New Years Resolutions for Artists in 2019 - EDM.com  - The Latest Electronic Dance Music News, Reviews &amp; Artists">
            <a:extLst>
              <a:ext uri="{FF2B5EF4-FFF2-40B4-BE49-F238E27FC236}">
                <a16:creationId xmlns:a16="http://schemas.microsoft.com/office/drawing/2014/main" id="{B548CD02-290A-48F8-AE7A-91CCD7AF99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0987" y="3772853"/>
            <a:ext cx="851709" cy="85170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Let's Clear Up a Few Things About Facebook's Partners - About Facebook">
            <a:extLst>
              <a:ext uri="{FF2B5EF4-FFF2-40B4-BE49-F238E27FC236}">
                <a16:creationId xmlns:a16="http://schemas.microsoft.com/office/drawing/2014/main" id="{E60AEF9B-20F7-4365-B351-3BDD54013A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0798" y="3889514"/>
            <a:ext cx="1234339" cy="69123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146E27D4-D94D-4EA2-870E-626EE332B8B6}"/>
              </a:ext>
            </a:extLst>
          </p:cNvPr>
          <p:cNvSpPr/>
          <p:nvPr/>
        </p:nvSpPr>
        <p:spPr>
          <a:xfrm>
            <a:off x="-16065" y="4740099"/>
            <a:ext cx="5033749" cy="830997"/>
          </a:xfrm>
          <a:prstGeom prst="rect">
            <a:avLst/>
          </a:prstGeom>
          <a:noFill/>
        </p:spPr>
        <p:txBody>
          <a:bodyPr wrap="none" lIns="91440" tIns="45720" rIns="91440" bIns="45720">
            <a:spAutoFit/>
          </a:bodyPr>
          <a:lstStyle/>
          <a:p>
            <a:pPr algn="ctr"/>
            <a:r>
              <a:rPr lang="en-US" sz="2400" b="1" cap="none" spc="0" dirty="0">
                <a:ln w="22225">
                  <a:solidFill>
                    <a:schemeClr val="accent2"/>
                  </a:solidFill>
                  <a:prstDash val="solid"/>
                </a:ln>
                <a:solidFill>
                  <a:schemeClr val="accent2">
                    <a:lumMod val="40000"/>
                    <a:lumOff val="60000"/>
                  </a:schemeClr>
                </a:solidFill>
                <a:effectLst/>
              </a:rPr>
              <a:t>Maintaining &amp; Monitoring Socials</a:t>
            </a:r>
          </a:p>
          <a:p>
            <a:pPr algn="ctr"/>
            <a:r>
              <a:rPr lang="en-US" sz="2400" b="1" cap="none" spc="0" dirty="0">
                <a:ln w="22225">
                  <a:solidFill>
                    <a:schemeClr val="accent2"/>
                  </a:solidFill>
                  <a:prstDash val="solid"/>
                </a:ln>
                <a:solidFill>
                  <a:schemeClr val="accent2">
                    <a:lumMod val="40000"/>
                    <a:lumOff val="60000"/>
                  </a:schemeClr>
                </a:solidFill>
                <a:effectLst/>
              </a:rPr>
              <a:t> Time Consuming Work</a:t>
            </a:r>
          </a:p>
        </p:txBody>
      </p:sp>
      <p:sp>
        <p:nvSpPr>
          <p:cNvPr id="36" name="Rectangle 35">
            <a:extLst>
              <a:ext uri="{FF2B5EF4-FFF2-40B4-BE49-F238E27FC236}">
                <a16:creationId xmlns:a16="http://schemas.microsoft.com/office/drawing/2014/main" id="{3A9A2222-B0C3-49D4-B894-2F9A2DED63E0}"/>
              </a:ext>
            </a:extLst>
          </p:cNvPr>
          <p:cNvSpPr/>
          <p:nvPr/>
        </p:nvSpPr>
        <p:spPr>
          <a:xfrm>
            <a:off x="8486326" y="4697996"/>
            <a:ext cx="3643754" cy="461665"/>
          </a:xfrm>
          <a:prstGeom prst="rect">
            <a:avLst/>
          </a:prstGeom>
          <a:noFill/>
        </p:spPr>
        <p:txBody>
          <a:bodyPr wrap="none" lIns="91440" tIns="45720" rIns="91440" bIns="45720">
            <a:spAutoFit/>
          </a:bodyPr>
          <a:lstStyle/>
          <a:p>
            <a:pPr algn="ctr"/>
            <a:r>
              <a:rPr lang="en-US" sz="2400" b="1" dirty="0">
                <a:ln w="22225">
                  <a:solidFill>
                    <a:schemeClr val="accent2"/>
                  </a:solidFill>
                  <a:prstDash val="solid"/>
                </a:ln>
                <a:solidFill>
                  <a:schemeClr val="accent2">
                    <a:lumMod val="40000"/>
                    <a:lumOff val="60000"/>
                  </a:schemeClr>
                </a:solidFill>
              </a:rPr>
              <a:t>Competing Approaches</a:t>
            </a:r>
            <a:endParaRPr lang="en-US" sz="2400" b="1" cap="none" spc="0" dirty="0">
              <a:ln w="22225">
                <a:solidFill>
                  <a:schemeClr val="accent2"/>
                </a:solidFill>
                <a:prstDash val="solid"/>
              </a:ln>
              <a:solidFill>
                <a:schemeClr val="accent2">
                  <a:lumMod val="40000"/>
                  <a:lumOff val="60000"/>
                </a:schemeClr>
              </a:solidFill>
              <a:effectLst/>
            </a:endParaRPr>
          </a:p>
        </p:txBody>
      </p:sp>
      <p:pic>
        <p:nvPicPr>
          <p:cNvPr id="10" name="Picture 9">
            <a:extLst>
              <a:ext uri="{FF2B5EF4-FFF2-40B4-BE49-F238E27FC236}">
                <a16:creationId xmlns:a16="http://schemas.microsoft.com/office/drawing/2014/main" id="{17A6E4A3-B9E3-4CC3-ADC8-DEB8ED0A0101}"/>
              </a:ext>
            </a:extLst>
          </p:cNvPr>
          <p:cNvPicPr>
            <a:picLocks noChangeAspect="1"/>
          </p:cNvPicPr>
          <p:nvPr/>
        </p:nvPicPr>
        <p:blipFill>
          <a:blip r:embed="rId10"/>
          <a:stretch>
            <a:fillRect/>
          </a:stretch>
        </p:blipFill>
        <p:spPr>
          <a:xfrm>
            <a:off x="9137650" y="1698339"/>
            <a:ext cx="2089763" cy="805918"/>
          </a:xfrm>
          <a:prstGeom prst="rect">
            <a:avLst/>
          </a:prstGeom>
        </p:spPr>
      </p:pic>
      <p:sp>
        <p:nvSpPr>
          <p:cNvPr id="16" name="Rectangle 17">
            <a:extLst>
              <a:ext uri="{FF2B5EF4-FFF2-40B4-BE49-F238E27FC236}">
                <a16:creationId xmlns:a16="http://schemas.microsoft.com/office/drawing/2014/main" id="{1F8AEC49-6C0D-487C-9166-C6F97C1A70B8}"/>
              </a:ext>
            </a:extLst>
          </p:cNvPr>
          <p:cNvSpPr/>
          <p:nvPr/>
        </p:nvSpPr>
        <p:spPr>
          <a:xfrm>
            <a:off x="411746" y="221449"/>
            <a:ext cx="2609601" cy="690860"/>
          </a:xfrm>
          <a:prstGeom prst="rect">
            <a:avLst/>
          </a:prstGeom>
          <a:solidFill>
            <a:srgbClr val="9AA4AD"/>
          </a:solidFill>
          <a:ln w="12700">
            <a:miter lim="400000"/>
          </a:ln>
          <a:effectLst>
            <a:outerShdw blurRad="50800" dist="38100" dir="10800000" rotWithShape="0">
              <a:srgbClr val="000000">
                <a:alpha val="40000"/>
              </a:srgbClr>
            </a:outerShdw>
          </a:effectLst>
        </p:spPr>
        <p:txBody>
          <a:bodyPr lIns="0" tIns="0" rIns="0" bIns="0" anchor="ctr"/>
          <a:lstStyle/>
          <a:p>
            <a:pPr algn="ctr">
              <a:defRPr sz="1400">
                <a:solidFill>
                  <a:srgbClr val="FFFFFF"/>
                </a:solidFill>
                <a:latin typeface="Arial"/>
                <a:ea typeface="Arial"/>
                <a:cs typeface="Arial"/>
                <a:sym typeface="Arial"/>
              </a:defRPr>
            </a:pPr>
            <a:r>
              <a:rPr lang="en-US" sz="2799" b="1" dirty="0">
                <a:solidFill>
                  <a:schemeClr val="tx1">
                    <a:lumMod val="95000"/>
                    <a:lumOff val="5000"/>
                  </a:schemeClr>
                </a:solidFill>
                <a:latin typeface="+mj-lt"/>
              </a:rPr>
              <a:t>BOLD</a:t>
            </a:r>
            <a:endParaRPr sz="2799" b="1" dirty="0">
              <a:solidFill>
                <a:schemeClr val="tx1">
                  <a:lumMod val="95000"/>
                  <a:lumOff val="5000"/>
                </a:schemeClr>
              </a:solidFill>
              <a:latin typeface="+mj-lt"/>
            </a:endParaRPr>
          </a:p>
        </p:txBody>
      </p:sp>
      <p:sp>
        <p:nvSpPr>
          <p:cNvPr id="17" name="Title 1">
            <a:extLst>
              <a:ext uri="{FF2B5EF4-FFF2-40B4-BE49-F238E27FC236}">
                <a16:creationId xmlns:a16="http://schemas.microsoft.com/office/drawing/2014/main" id="{2F9C189E-C9E2-474E-89FA-7BD8F6BC4B12}"/>
              </a:ext>
            </a:extLst>
          </p:cNvPr>
          <p:cNvSpPr txBox="1">
            <a:spLocks/>
          </p:cNvSpPr>
          <p:nvPr/>
        </p:nvSpPr>
        <p:spPr>
          <a:xfrm>
            <a:off x="528459" y="1926547"/>
            <a:ext cx="11428413" cy="916491"/>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r>
              <a:rPr lang="en-US" dirty="0">
                <a:solidFill>
                  <a:srgbClr val="92D050"/>
                </a:solidFill>
              </a:rPr>
              <a:t>Insta Follow Please </a:t>
            </a:r>
            <a:r>
              <a:rPr lang="en-US" dirty="0">
                <a:solidFill>
                  <a:srgbClr val="92D050"/>
                </a:solidFill>
                <a:sym typeface="Wingdings" panose="05000000000000000000" pitchFamily="2" charset="2"/>
              </a:rPr>
              <a:t></a:t>
            </a:r>
          </a:p>
          <a:p>
            <a:r>
              <a:rPr lang="en-US" dirty="0">
                <a:solidFill>
                  <a:srgbClr val="92D050"/>
                </a:solidFill>
                <a:sym typeface="Wingdings" panose="05000000000000000000" pitchFamily="2" charset="2"/>
              </a:rPr>
              <a:t>@alyssaggarcia</a:t>
            </a:r>
            <a:endParaRPr lang="en-US" dirty="0">
              <a:solidFill>
                <a:srgbClr val="92D050"/>
              </a:solidFill>
            </a:endParaRPr>
          </a:p>
        </p:txBody>
      </p:sp>
    </p:spTree>
    <p:extLst>
      <p:ext uri="{BB962C8B-B14F-4D97-AF65-F5344CB8AC3E}">
        <p14:creationId xmlns:p14="http://schemas.microsoft.com/office/powerpoint/2010/main" val="4083349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85BA-149A-4032-B23C-43C579357482}"/>
              </a:ext>
            </a:extLst>
          </p:cNvPr>
          <p:cNvSpPr>
            <a:spLocks noGrp="1"/>
          </p:cNvSpPr>
          <p:nvPr>
            <p:ph type="title"/>
          </p:nvPr>
        </p:nvSpPr>
        <p:spPr/>
        <p:txBody>
          <a:bodyPr/>
          <a:lstStyle/>
          <a:p>
            <a:pPr algn="ctr"/>
            <a:r>
              <a:rPr lang="en-US" sz="2400" u="sng" dirty="0"/>
              <a:t>DEMO</a:t>
            </a:r>
            <a:br>
              <a:rPr lang="en-US" sz="2400" dirty="0"/>
            </a:br>
            <a:r>
              <a:rPr lang="en-US" sz="2400" dirty="0"/>
              <a:t>After you’ve taken some basic courses, get started with a few building blocks.</a:t>
            </a:r>
            <a:br>
              <a:rPr lang="en-US" sz="2400" dirty="0"/>
            </a:br>
            <a:r>
              <a:rPr lang="en-US" sz="2400" u="sng" dirty="0"/>
              <a:t>A minimum viable product for tracking social media follower growth.</a:t>
            </a:r>
          </a:p>
        </p:txBody>
      </p:sp>
      <p:sp>
        <p:nvSpPr>
          <p:cNvPr id="4" name="Slide Number Placeholder 3">
            <a:extLst>
              <a:ext uri="{FF2B5EF4-FFF2-40B4-BE49-F238E27FC236}">
                <a16:creationId xmlns:a16="http://schemas.microsoft.com/office/drawing/2014/main" id="{B6FC89AC-4235-4129-A1B7-1FD95A202072}"/>
              </a:ext>
            </a:extLst>
          </p:cNvPr>
          <p:cNvSpPr>
            <a:spLocks noGrp="1"/>
          </p:cNvSpPr>
          <p:nvPr>
            <p:ph type="sldNum" sz="quarter" idx="12"/>
          </p:nvPr>
        </p:nvSpPr>
        <p:spPr/>
        <p:txBody>
          <a:bodyPr/>
          <a:lstStyle/>
          <a:p>
            <a:fld id="{2DE7D08D-A2F3-454D-951E-AB1F975D59ED}" type="slidenum">
              <a:rPr lang="en-US" smtClean="0"/>
              <a:pPr/>
              <a:t>7</a:t>
            </a:fld>
            <a:endParaRPr lang="en-US"/>
          </a:p>
        </p:txBody>
      </p:sp>
      <p:sp>
        <p:nvSpPr>
          <p:cNvPr id="5" name="Text Placeholder 4">
            <a:extLst>
              <a:ext uri="{FF2B5EF4-FFF2-40B4-BE49-F238E27FC236}">
                <a16:creationId xmlns:a16="http://schemas.microsoft.com/office/drawing/2014/main" id="{26F36F61-D2E0-4B00-B92F-12CBB7A8F105}"/>
              </a:ext>
            </a:extLst>
          </p:cNvPr>
          <p:cNvSpPr>
            <a:spLocks noGrp="1"/>
          </p:cNvSpPr>
          <p:nvPr>
            <p:ph type="body" sz="quarter" idx="13"/>
          </p:nvPr>
        </p:nvSpPr>
        <p:spPr/>
        <p:txBody>
          <a:bodyPr/>
          <a:lstStyle/>
          <a:p>
            <a:r>
              <a:rPr lang="en-US" sz="3600" dirty="0"/>
              <a:t>Demo</a:t>
            </a:r>
          </a:p>
        </p:txBody>
      </p:sp>
      <p:pic>
        <p:nvPicPr>
          <p:cNvPr id="38" name="Picture 37">
            <a:extLst>
              <a:ext uri="{FF2B5EF4-FFF2-40B4-BE49-F238E27FC236}">
                <a16:creationId xmlns:a16="http://schemas.microsoft.com/office/drawing/2014/main" id="{28462012-100F-4C94-86EB-4BB4442917AF}"/>
              </a:ext>
            </a:extLst>
          </p:cNvPr>
          <p:cNvPicPr>
            <a:picLocks noChangeAspect="1"/>
          </p:cNvPicPr>
          <p:nvPr/>
        </p:nvPicPr>
        <p:blipFill>
          <a:blip r:embed="rId2"/>
          <a:stretch>
            <a:fillRect/>
          </a:stretch>
        </p:blipFill>
        <p:spPr>
          <a:xfrm>
            <a:off x="388111" y="1983571"/>
            <a:ext cx="11306175" cy="3896478"/>
          </a:xfrm>
          <a:prstGeom prst="rect">
            <a:avLst/>
          </a:prstGeom>
        </p:spPr>
      </p:pic>
      <p:sp>
        <p:nvSpPr>
          <p:cNvPr id="6" name="Rectangle 21">
            <a:extLst>
              <a:ext uri="{FF2B5EF4-FFF2-40B4-BE49-F238E27FC236}">
                <a16:creationId xmlns:a16="http://schemas.microsoft.com/office/drawing/2014/main" id="{3E1D894E-1931-4F1B-9FE8-E6DAF93C8825}"/>
              </a:ext>
            </a:extLst>
          </p:cNvPr>
          <p:cNvSpPr/>
          <p:nvPr/>
        </p:nvSpPr>
        <p:spPr>
          <a:xfrm>
            <a:off x="388110" y="217679"/>
            <a:ext cx="2609601" cy="690860"/>
          </a:xfrm>
          <a:prstGeom prst="rect">
            <a:avLst/>
          </a:prstGeom>
          <a:solidFill>
            <a:srgbClr val="0067DF"/>
          </a:solidFill>
          <a:ln w="12700">
            <a:miter lim="400000"/>
          </a:ln>
          <a:effectLst>
            <a:outerShdw blurRad="50800" dist="38100" dir="10800000" rotWithShape="0">
              <a:srgbClr val="000000">
                <a:alpha val="40000"/>
              </a:srgbClr>
            </a:outerShdw>
          </a:effectLst>
        </p:spPr>
        <p:txBody>
          <a:bodyPr lIns="0" tIns="0" rIns="0" bIns="0" anchor="ctr"/>
          <a:lstStyle/>
          <a:p>
            <a:pPr algn="ctr"/>
            <a:r>
              <a:rPr lang="en-US" sz="2799" b="1">
                <a:solidFill>
                  <a:srgbClr val="FFFFFF"/>
                </a:solidFill>
                <a:latin typeface="+mj-lt"/>
                <a:ea typeface="Arial"/>
                <a:cs typeface="Arial"/>
              </a:rPr>
              <a:t>FAST</a:t>
            </a:r>
            <a:endParaRPr sz="2799" b="1">
              <a:solidFill>
                <a:srgbClr val="FFFFFF"/>
              </a:solidFill>
              <a:latin typeface="+mj-lt"/>
              <a:ea typeface="Arial"/>
              <a:cs typeface="Arial"/>
            </a:endParaRPr>
          </a:p>
        </p:txBody>
      </p:sp>
    </p:spTree>
    <p:extLst>
      <p:ext uri="{BB962C8B-B14F-4D97-AF65-F5344CB8AC3E}">
        <p14:creationId xmlns:p14="http://schemas.microsoft.com/office/powerpoint/2010/main" val="3810611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14C2B8-F517-496F-9DE9-DF1C857879E2}"/>
              </a:ext>
            </a:extLst>
          </p:cNvPr>
          <p:cNvSpPr>
            <a:spLocks noGrp="1"/>
          </p:cNvSpPr>
          <p:nvPr>
            <p:ph type="body" sz="quarter" idx="14"/>
          </p:nvPr>
        </p:nvSpPr>
        <p:spPr>
          <a:xfrm>
            <a:off x="5757311" y="4185704"/>
            <a:ext cx="3629920" cy="2201057"/>
          </a:xfrm>
        </p:spPr>
        <p:txBody>
          <a:bodyPr/>
          <a:lstStyle/>
          <a:p>
            <a:r>
              <a:rPr lang="en-US" dirty="0"/>
              <a:t>Code Reviews / Bug Finders</a:t>
            </a:r>
          </a:p>
        </p:txBody>
      </p:sp>
      <p:sp>
        <p:nvSpPr>
          <p:cNvPr id="2" name="Title 1"/>
          <p:cNvSpPr>
            <a:spLocks noGrp="1"/>
          </p:cNvSpPr>
          <p:nvPr>
            <p:ph type="title"/>
          </p:nvPr>
        </p:nvSpPr>
        <p:spPr/>
        <p:txBody>
          <a:bodyPr/>
          <a:lstStyle/>
          <a:p>
            <a:r>
              <a:rPr lang="en-US" dirty="0"/>
              <a:t>Open up your idea to others with the humblest of intentions.</a:t>
            </a:r>
          </a:p>
        </p:txBody>
      </p:sp>
      <p:grpSp>
        <p:nvGrpSpPr>
          <p:cNvPr id="24" name="Graphic 10">
            <a:extLst>
              <a:ext uri="{FF2B5EF4-FFF2-40B4-BE49-F238E27FC236}">
                <a16:creationId xmlns:a16="http://schemas.microsoft.com/office/drawing/2014/main" id="{B40F65A2-1685-4DD7-AA85-E14AEF624D07}"/>
              </a:ext>
            </a:extLst>
          </p:cNvPr>
          <p:cNvGrpSpPr/>
          <p:nvPr/>
        </p:nvGrpSpPr>
        <p:grpSpPr>
          <a:xfrm>
            <a:off x="5820027" y="2953109"/>
            <a:ext cx="550358" cy="550358"/>
            <a:chOff x="2800798" y="3302000"/>
            <a:chExt cx="550358" cy="550358"/>
          </a:xfrm>
          <a:noFill/>
        </p:grpSpPr>
        <p:sp>
          <p:nvSpPr>
            <p:cNvPr id="25" name="Freeform: Shape 24">
              <a:extLst>
                <a:ext uri="{FF2B5EF4-FFF2-40B4-BE49-F238E27FC236}">
                  <a16:creationId xmlns:a16="http://schemas.microsoft.com/office/drawing/2014/main" id="{60101A92-6D35-4D6F-8B2F-243A8AC83394}"/>
                </a:ext>
              </a:extLst>
            </p:cNvPr>
            <p:cNvSpPr/>
            <p:nvPr/>
          </p:nvSpPr>
          <p:spPr>
            <a:xfrm>
              <a:off x="2852394" y="3336397"/>
              <a:ext cx="447166" cy="481563"/>
            </a:xfrm>
            <a:custGeom>
              <a:avLst/>
              <a:gdLst>
                <a:gd name="connsiteX0" fmla="*/ 223583 w 447165"/>
                <a:gd name="connsiteY0" fmla="*/ 0 h 481563"/>
                <a:gd name="connsiteX1" fmla="*/ 447166 w 447165"/>
                <a:gd name="connsiteY1" fmla="*/ 119531 h 481563"/>
                <a:gd name="connsiteX2" fmla="*/ 447166 w 447165"/>
                <a:gd name="connsiteY2" fmla="*/ 360313 h 481563"/>
                <a:gd name="connsiteX3" fmla="*/ 223583 w 447165"/>
                <a:gd name="connsiteY3" fmla="*/ 481563 h 481563"/>
                <a:gd name="connsiteX4" fmla="*/ 0 w 447165"/>
                <a:gd name="connsiteY4" fmla="*/ 360313 h 481563"/>
                <a:gd name="connsiteX5" fmla="*/ 0 w 447165"/>
                <a:gd name="connsiteY5" fmla="*/ 121251 h 48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165" h="481563">
                  <a:moveTo>
                    <a:pt x="223583" y="0"/>
                  </a:moveTo>
                  <a:lnTo>
                    <a:pt x="447166" y="119531"/>
                  </a:lnTo>
                  <a:lnTo>
                    <a:pt x="447166" y="360313"/>
                  </a:lnTo>
                  <a:lnTo>
                    <a:pt x="223583" y="481563"/>
                  </a:lnTo>
                  <a:lnTo>
                    <a:pt x="0" y="360313"/>
                  </a:lnTo>
                  <a:lnTo>
                    <a:pt x="0" y="121251"/>
                  </a:lnTo>
                  <a:close/>
                </a:path>
              </a:pathLst>
            </a:custGeom>
            <a:grpFill/>
            <a:ln w="33933" cap="rnd">
              <a:solidFill>
                <a:schemeClr val="bg1"/>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3A023BF1-67DA-4FB9-8542-ABA1FF371936}"/>
                </a:ext>
              </a:extLst>
            </p:cNvPr>
            <p:cNvSpPr/>
            <p:nvPr/>
          </p:nvSpPr>
          <p:spPr>
            <a:xfrm>
              <a:off x="2955586" y="3508384"/>
              <a:ext cx="240782" cy="189186"/>
            </a:xfrm>
            <a:custGeom>
              <a:avLst/>
              <a:gdLst>
                <a:gd name="connsiteX0" fmla="*/ 120391 w 240781"/>
                <a:gd name="connsiteY0" fmla="*/ 55724 h 189185"/>
                <a:gd name="connsiteX1" fmla="*/ 0 w 240781"/>
                <a:gd name="connsiteY1" fmla="*/ 0 h 189185"/>
                <a:gd name="connsiteX2" fmla="*/ 120391 w 240781"/>
                <a:gd name="connsiteY2" fmla="*/ 55724 h 189185"/>
                <a:gd name="connsiteX3" fmla="*/ 240782 w 240781"/>
                <a:gd name="connsiteY3" fmla="*/ 0 h 189185"/>
                <a:gd name="connsiteX4" fmla="*/ 120391 w 240781"/>
                <a:gd name="connsiteY4" fmla="*/ 55724 h 189185"/>
                <a:gd name="connsiteX5" fmla="*/ 120391 w 240781"/>
                <a:gd name="connsiteY5" fmla="*/ 189186 h 18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781" h="189185">
                  <a:moveTo>
                    <a:pt x="120391" y="55724"/>
                  </a:moveTo>
                  <a:lnTo>
                    <a:pt x="0" y="0"/>
                  </a:lnTo>
                  <a:moveTo>
                    <a:pt x="120391" y="55724"/>
                  </a:moveTo>
                  <a:lnTo>
                    <a:pt x="240782" y="0"/>
                  </a:lnTo>
                  <a:moveTo>
                    <a:pt x="120391" y="55724"/>
                  </a:moveTo>
                  <a:lnTo>
                    <a:pt x="120391" y="189186"/>
                  </a:lnTo>
                </a:path>
              </a:pathLst>
            </a:custGeom>
            <a:grpFill/>
            <a:ln w="33933" cap="rnd">
              <a:solidFill>
                <a:schemeClr val="bg1"/>
              </a:solidFill>
              <a:prstDash val="solid"/>
              <a:miter/>
            </a:ln>
          </p:spPr>
          <p:txBody>
            <a:bodyPr rtlCol="0" anchor="ctr"/>
            <a:lstStyle/>
            <a:p>
              <a:endParaRPr lang="en-US"/>
            </a:p>
          </p:txBody>
        </p:sp>
      </p:grpSp>
      <p:sp>
        <p:nvSpPr>
          <p:cNvPr id="30" name="Text Placeholder 3">
            <a:extLst>
              <a:ext uri="{FF2B5EF4-FFF2-40B4-BE49-F238E27FC236}">
                <a16:creationId xmlns:a16="http://schemas.microsoft.com/office/drawing/2014/main" id="{996E6B88-80DC-47CE-9A56-C96D3DBA7E2F}"/>
              </a:ext>
            </a:extLst>
          </p:cNvPr>
          <p:cNvSpPr txBox="1">
            <a:spLocks/>
          </p:cNvSpPr>
          <p:nvPr/>
        </p:nvSpPr>
        <p:spPr>
          <a:xfrm>
            <a:off x="1453642" y="4185705"/>
            <a:ext cx="3629920" cy="2201057"/>
          </a:xfrm>
          <a:prstGeom prst="rect">
            <a:avLst/>
          </a:prstGeom>
          <a:solidFill>
            <a:schemeClr val="accent1"/>
          </a:solidFill>
          <a:ln>
            <a:noFill/>
          </a:ln>
          <a:effectLst/>
        </p:spPr>
        <p:txBody>
          <a:bodyPr vert="horz" lIns="182880" tIns="18288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r>
              <a:rPr lang="en-US" dirty="0"/>
              <a:t>Live Community Talks</a:t>
            </a:r>
          </a:p>
        </p:txBody>
      </p:sp>
      <p:sp>
        <p:nvSpPr>
          <p:cNvPr id="31" name="Text Placeholder 3">
            <a:extLst>
              <a:ext uri="{FF2B5EF4-FFF2-40B4-BE49-F238E27FC236}">
                <a16:creationId xmlns:a16="http://schemas.microsoft.com/office/drawing/2014/main" id="{FCB7BCA7-B8BF-4AAF-8142-FFC37C2D4F6B}"/>
              </a:ext>
            </a:extLst>
          </p:cNvPr>
          <p:cNvSpPr txBox="1">
            <a:spLocks/>
          </p:cNvSpPr>
          <p:nvPr/>
        </p:nvSpPr>
        <p:spPr>
          <a:xfrm>
            <a:off x="5757311" y="1592399"/>
            <a:ext cx="3629920" cy="2201057"/>
          </a:xfrm>
          <a:prstGeom prst="rect">
            <a:avLst/>
          </a:prstGeom>
          <a:solidFill>
            <a:schemeClr val="accent1"/>
          </a:solidFill>
          <a:ln>
            <a:noFill/>
          </a:ln>
          <a:effectLst/>
        </p:spPr>
        <p:txBody>
          <a:bodyPr vert="horz" lIns="182880" tIns="18288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r>
              <a:rPr lang="en-US" dirty="0" err="1"/>
              <a:t>Youtube</a:t>
            </a:r>
            <a:r>
              <a:rPr lang="en-US" dirty="0"/>
              <a:t> Tutorials</a:t>
            </a:r>
          </a:p>
        </p:txBody>
      </p:sp>
      <p:sp>
        <p:nvSpPr>
          <p:cNvPr id="32" name="Text Placeholder 3">
            <a:extLst>
              <a:ext uri="{FF2B5EF4-FFF2-40B4-BE49-F238E27FC236}">
                <a16:creationId xmlns:a16="http://schemas.microsoft.com/office/drawing/2014/main" id="{09603019-81CD-448E-A5B9-8479722406D4}"/>
              </a:ext>
            </a:extLst>
          </p:cNvPr>
          <p:cNvSpPr txBox="1">
            <a:spLocks/>
          </p:cNvSpPr>
          <p:nvPr/>
        </p:nvSpPr>
        <p:spPr>
          <a:xfrm>
            <a:off x="1453642" y="1592399"/>
            <a:ext cx="3629920" cy="2201057"/>
          </a:xfrm>
          <a:prstGeom prst="rect">
            <a:avLst/>
          </a:prstGeom>
          <a:solidFill>
            <a:schemeClr val="accent1"/>
          </a:solidFill>
          <a:ln>
            <a:noFill/>
          </a:ln>
          <a:effectLst/>
        </p:spPr>
        <p:txBody>
          <a:bodyPr vert="horz" lIns="182880" tIns="18288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r>
              <a:rPr lang="en-US" dirty="0"/>
              <a:t>GITHUB</a:t>
            </a:r>
          </a:p>
        </p:txBody>
      </p:sp>
      <p:sp>
        <p:nvSpPr>
          <p:cNvPr id="10" name="Rectangle 11">
            <a:extLst>
              <a:ext uri="{FF2B5EF4-FFF2-40B4-BE49-F238E27FC236}">
                <a16:creationId xmlns:a16="http://schemas.microsoft.com/office/drawing/2014/main" id="{EB098332-C9A9-4862-B409-46A4F2EC4573}"/>
              </a:ext>
            </a:extLst>
          </p:cNvPr>
          <p:cNvSpPr/>
          <p:nvPr/>
        </p:nvSpPr>
        <p:spPr>
          <a:xfrm>
            <a:off x="388110" y="132033"/>
            <a:ext cx="2609600" cy="690860"/>
          </a:xfrm>
          <a:prstGeom prst="rect">
            <a:avLst/>
          </a:prstGeom>
          <a:solidFill>
            <a:srgbClr val="F7FBFF"/>
          </a:solidFill>
          <a:ln w="12700">
            <a:miter lim="400000"/>
          </a:ln>
          <a:effectLst>
            <a:outerShdw blurRad="50800" dist="38100" dir="10800000" rotWithShape="0">
              <a:srgbClr val="000000">
                <a:alpha val="40000"/>
              </a:srgbClr>
            </a:outerShdw>
          </a:effectLst>
        </p:spPr>
        <p:txBody>
          <a:bodyPr lIns="0" tIns="0" rIns="0" bIns="0" anchor="ctr"/>
          <a:lstStyle/>
          <a:p>
            <a:pPr algn="ctr"/>
            <a:r>
              <a:rPr lang="en-US" sz="2799" b="1" dirty="0">
                <a:latin typeface="+mj-lt"/>
              </a:rPr>
              <a:t>HUMBLE</a:t>
            </a:r>
          </a:p>
        </p:txBody>
      </p:sp>
    </p:spTree>
    <p:extLst>
      <p:ext uri="{BB962C8B-B14F-4D97-AF65-F5344CB8AC3E}">
        <p14:creationId xmlns:p14="http://schemas.microsoft.com/office/powerpoint/2010/main" val="3790861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14C2B8-F517-496F-9DE9-DF1C857879E2}"/>
              </a:ext>
            </a:extLst>
          </p:cNvPr>
          <p:cNvSpPr>
            <a:spLocks noGrp="1"/>
          </p:cNvSpPr>
          <p:nvPr>
            <p:ph type="body" sz="quarter" idx="14"/>
          </p:nvPr>
        </p:nvSpPr>
        <p:spPr>
          <a:xfrm>
            <a:off x="5757311" y="4185704"/>
            <a:ext cx="3629920" cy="2201057"/>
          </a:xfrm>
        </p:spPr>
        <p:txBody>
          <a:bodyPr/>
          <a:lstStyle/>
          <a:p>
            <a:r>
              <a:rPr lang="en-US" dirty="0"/>
              <a:t>Automate Deployment and CI/CD Tests for Scale</a:t>
            </a:r>
          </a:p>
        </p:txBody>
      </p:sp>
      <p:grpSp>
        <p:nvGrpSpPr>
          <p:cNvPr id="24" name="Graphic 10">
            <a:extLst>
              <a:ext uri="{FF2B5EF4-FFF2-40B4-BE49-F238E27FC236}">
                <a16:creationId xmlns:a16="http://schemas.microsoft.com/office/drawing/2014/main" id="{B40F65A2-1685-4DD7-AA85-E14AEF624D07}"/>
              </a:ext>
            </a:extLst>
          </p:cNvPr>
          <p:cNvGrpSpPr/>
          <p:nvPr/>
        </p:nvGrpSpPr>
        <p:grpSpPr>
          <a:xfrm>
            <a:off x="5820027" y="2953109"/>
            <a:ext cx="550358" cy="550358"/>
            <a:chOff x="2800798" y="3302000"/>
            <a:chExt cx="550358" cy="550358"/>
          </a:xfrm>
          <a:noFill/>
        </p:grpSpPr>
        <p:sp>
          <p:nvSpPr>
            <p:cNvPr id="25" name="Freeform: Shape 24">
              <a:extLst>
                <a:ext uri="{FF2B5EF4-FFF2-40B4-BE49-F238E27FC236}">
                  <a16:creationId xmlns:a16="http://schemas.microsoft.com/office/drawing/2014/main" id="{60101A92-6D35-4D6F-8B2F-243A8AC83394}"/>
                </a:ext>
              </a:extLst>
            </p:cNvPr>
            <p:cNvSpPr/>
            <p:nvPr/>
          </p:nvSpPr>
          <p:spPr>
            <a:xfrm>
              <a:off x="2852394" y="3336397"/>
              <a:ext cx="447166" cy="481563"/>
            </a:xfrm>
            <a:custGeom>
              <a:avLst/>
              <a:gdLst>
                <a:gd name="connsiteX0" fmla="*/ 223583 w 447165"/>
                <a:gd name="connsiteY0" fmla="*/ 0 h 481563"/>
                <a:gd name="connsiteX1" fmla="*/ 447166 w 447165"/>
                <a:gd name="connsiteY1" fmla="*/ 119531 h 481563"/>
                <a:gd name="connsiteX2" fmla="*/ 447166 w 447165"/>
                <a:gd name="connsiteY2" fmla="*/ 360313 h 481563"/>
                <a:gd name="connsiteX3" fmla="*/ 223583 w 447165"/>
                <a:gd name="connsiteY3" fmla="*/ 481563 h 481563"/>
                <a:gd name="connsiteX4" fmla="*/ 0 w 447165"/>
                <a:gd name="connsiteY4" fmla="*/ 360313 h 481563"/>
                <a:gd name="connsiteX5" fmla="*/ 0 w 447165"/>
                <a:gd name="connsiteY5" fmla="*/ 121251 h 48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165" h="481563">
                  <a:moveTo>
                    <a:pt x="223583" y="0"/>
                  </a:moveTo>
                  <a:lnTo>
                    <a:pt x="447166" y="119531"/>
                  </a:lnTo>
                  <a:lnTo>
                    <a:pt x="447166" y="360313"/>
                  </a:lnTo>
                  <a:lnTo>
                    <a:pt x="223583" y="481563"/>
                  </a:lnTo>
                  <a:lnTo>
                    <a:pt x="0" y="360313"/>
                  </a:lnTo>
                  <a:lnTo>
                    <a:pt x="0" y="121251"/>
                  </a:lnTo>
                  <a:close/>
                </a:path>
              </a:pathLst>
            </a:custGeom>
            <a:grpFill/>
            <a:ln w="33933" cap="rnd">
              <a:solidFill>
                <a:schemeClr val="bg1"/>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3A023BF1-67DA-4FB9-8542-ABA1FF371936}"/>
                </a:ext>
              </a:extLst>
            </p:cNvPr>
            <p:cNvSpPr/>
            <p:nvPr/>
          </p:nvSpPr>
          <p:spPr>
            <a:xfrm>
              <a:off x="2955586" y="3508384"/>
              <a:ext cx="240782" cy="189186"/>
            </a:xfrm>
            <a:custGeom>
              <a:avLst/>
              <a:gdLst>
                <a:gd name="connsiteX0" fmla="*/ 120391 w 240781"/>
                <a:gd name="connsiteY0" fmla="*/ 55724 h 189185"/>
                <a:gd name="connsiteX1" fmla="*/ 0 w 240781"/>
                <a:gd name="connsiteY1" fmla="*/ 0 h 189185"/>
                <a:gd name="connsiteX2" fmla="*/ 120391 w 240781"/>
                <a:gd name="connsiteY2" fmla="*/ 55724 h 189185"/>
                <a:gd name="connsiteX3" fmla="*/ 240782 w 240781"/>
                <a:gd name="connsiteY3" fmla="*/ 0 h 189185"/>
                <a:gd name="connsiteX4" fmla="*/ 120391 w 240781"/>
                <a:gd name="connsiteY4" fmla="*/ 55724 h 189185"/>
                <a:gd name="connsiteX5" fmla="*/ 120391 w 240781"/>
                <a:gd name="connsiteY5" fmla="*/ 189186 h 18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781" h="189185">
                  <a:moveTo>
                    <a:pt x="120391" y="55724"/>
                  </a:moveTo>
                  <a:lnTo>
                    <a:pt x="0" y="0"/>
                  </a:lnTo>
                  <a:moveTo>
                    <a:pt x="120391" y="55724"/>
                  </a:moveTo>
                  <a:lnTo>
                    <a:pt x="240782" y="0"/>
                  </a:lnTo>
                  <a:moveTo>
                    <a:pt x="120391" y="55724"/>
                  </a:moveTo>
                  <a:lnTo>
                    <a:pt x="120391" y="189186"/>
                  </a:lnTo>
                </a:path>
              </a:pathLst>
            </a:custGeom>
            <a:grpFill/>
            <a:ln w="33933" cap="rnd">
              <a:solidFill>
                <a:schemeClr val="bg1"/>
              </a:solidFill>
              <a:prstDash val="solid"/>
              <a:miter/>
            </a:ln>
          </p:spPr>
          <p:txBody>
            <a:bodyPr rtlCol="0" anchor="ctr"/>
            <a:lstStyle/>
            <a:p>
              <a:endParaRPr lang="en-US"/>
            </a:p>
          </p:txBody>
        </p:sp>
      </p:grpSp>
      <p:sp>
        <p:nvSpPr>
          <p:cNvPr id="30" name="Text Placeholder 3">
            <a:extLst>
              <a:ext uri="{FF2B5EF4-FFF2-40B4-BE49-F238E27FC236}">
                <a16:creationId xmlns:a16="http://schemas.microsoft.com/office/drawing/2014/main" id="{996E6B88-80DC-47CE-9A56-C96D3DBA7E2F}"/>
              </a:ext>
            </a:extLst>
          </p:cNvPr>
          <p:cNvSpPr txBox="1">
            <a:spLocks/>
          </p:cNvSpPr>
          <p:nvPr/>
        </p:nvSpPr>
        <p:spPr>
          <a:xfrm>
            <a:off x="1453642" y="4185705"/>
            <a:ext cx="3629920" cy="2201057"/>
          </a:xfrm>
          <a:prstGeom prst="rect">
            <a:avLst/>
          </a:prstGeom>
          <a:solidFill>
            <a:schemeClr val="accent1"/>
          </a:solidFill>
          <a:ln>
            <a:noFill/>
          </a:ln>
          <a:effectLst/>
        </p:spPr>
        <p:txBody>
          <a:bodyPr vert="horz" lIns="182880" tIns="18288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r>
              <a:rPr lang="en-US" dirty="0"/>
              <a:t>Create Web or Slack Based App</a:t>
            </a:r>
          </a:p>
        </p:txBody>
      </p:sp>
      <p:sp>
        <p:nvSpPr>
          <p:cNvPr id="31" name="Text Placeholder 3">
            <a:extLst>
              <a:ext uri="{FF2B5EF4-FFF2-40B4-BE49-F238E27FC236}">
                <a16:creationId xmlns:a16="http://schemas.microsoft.com/office/drawing/2014/main" id="{FCB7BCA7-B8BF-4AAF-8142-FFC37C2D4F6B}"/>
              </a:ext>
            </a:extLst>
          </p:cNvPr>
          <p:cNvSpPr txBox="1">
            <a:spLocks/>
          </p:cNvSpPr>
          <p:nvPr/>
        </p:nvSpPr>
        <p:spPr>
          <a:xfrm>
            <a:off x="5757311" y="1592399"/>
            <a:ext cx="3629920" cy="2201057"/>
          </a:xfrm>
          <a:prstGeom prst="rect">
            <a:avLst/>
          </a:prstGeom>
          <a:solidFill>
            <a:schemeClr val="accent1"/>
          </a:solidFill>
          <a:ln>
            <a:noFill/>
          </a:ln>
          <a:effectLst/>
        </p:spPr>
        <p:txBody>
          <a:bodyPr vert="horz" lIns="182880" tIns="18288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r>
              <a:rPr lang="en-US" dirty="0"/>
              <a:t>Add Other Social Media Trackers</a:t>
            </a:r>
          </a:p>
        </p:txBody>
      </p:sp>
      <p:sp>
        <p:nvSpPr>
          <p:cNvPr id="32" name="Text Placeholder 3">
            <a:extLst>
              <a:ext uri="{FF2B5EF4-FFF2-40B4-BE49-F238E27FC236}">
                <a16:creationId xmlns:a16="http://schemas.microsoft.com/office/drawing/2014/main" id="{09603019-81CD-448E-A5B9-8479722406D4}"/>
              </a:ext>
            </a:extLst>
          </p:cNvPr>
          <p:cNvSpPr txBox="1">
            <a:spLocks/>
          </p:cNvSpPr>
          <p:nvPr/>
        </p:nvSpPr>
        <p:spPr>
          <a:xfrm>
            <a:off x="1453642" y="1592399"/>
            <a:ext cx="3629920" cy="2201057"/>
          </a:xfrm>
          <a:prstGeom prst="rect">
            <a:avLst/>
          </a:prstGeom>
          <a:solidFill>
            <a:schemeClr val="accent1"/>
          </a:solidFill>
          <a:ln>
            <a:noFill/>
          </a:ln>
          <a:effectLst/>
        </p:spPr>
        <p:txBody>
          <a:bodyPr vert="horz" lIns="182880" tIns="18288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r>
              <a:rPr lang="en-US" dirty="0"/>
              <a:t>Solicit More Ideas </a:t>
            </a:r>
            <a:r>
              <a:rPr lang="en-US"/>
              <a:t>and Testimonials </a:t>
            </a:r>
            <a:r>
              <a:rPr lang="en-US" dirty="0"/>
              <a:t>From Artists</a:t>
            </a:r>
          </a:p>
        </p:txBody>
      </p:sp>
      <p:sp>
        <p:nvSpPr>
          <p:cNvPr id="11" name="Rectangle 19">
            <a:extLst>
              <a:ext uri="{FF2B5EF4-FFF2-40B4-BE49-F238E27FC236}">
                <a16:creationId xmlns:a16="http://schemas.microsoft.com/office/drawing/2014/main" id="{5D7EA06C-566D-421C-8A08-55C6879B67BE}"/>
              </a:ext>
            </a:extLst>
          </p:cNvPr>
          <p:cNvSpPr/>
          <p:nvPr/>
        </p:nvSpPr>
        <p:spPr>
          <a:xfrm>
            <a:off x="388110" y="132033"/>
            <a:ext cx="2609601" cy="690860"/>
          </a:xfrm>
          <a:prstGeom prst="rect">
            <a:avLst/>
          </a:prstGeom>
          <a:solidFill>
            <a:srgbClr val="FA4517"/>
          </a:solidFill>
          <a:ln w="12700">
            <a:miter lim="400000"/>
          </a:ln>
          <a:effectLst>
            <a:outerShdw blurRad="50800" dist="38100" dir="10800000" rotWithShape="0">
              <a:srgbClr val="000000">
                <a:alpha val="40000"/>
              </a:srgbClr>
            </a:outerShdw>
          </a:effectLst>
        </p:spPr>
        <p:txBody>
          <a:bodyPr lIns="0" tIns="0" rIns="0" bIns="0" anchor="ctr"/>
          <a:lstStyle/>
          <a:p>
            <a:pPr algn="ctr"/>
            <a:r>
              <a:rPr lang="en-US" sz="2799" b="1" dirty="0">
                <a:solidFill>
                  <a:srgbClr val="FFFFFF"/>
                </a:solidFill>
                <a:latin typeface="+mj-lt"/>
                <a:ea typeface="Arial"/>
                <a:cs typeface="Arial"/>
              </a:rPr>
              <a:t>IMMERSED</a:t>
            </a:r>
            <a:endParaRPr sz="2799" b="1" dirty="0">
              <a:solidFill>
                <a:srgbClr val="FFFFFF"/>
              </a:solidFill>
              <a:latin typeface="+mj-lt"/>
              <a:ea typeface="Arial"/>
              <a:cs typeface="Arial"/>
            </a:endParaRPr>
          </a:p>
        </p:txBody>
      </p:sp>
      <p:sp>
        <p:nvSpPr>
          <p:cNvPr id="14" name="Title 1">
            <a:extLst>
              <a:ext uri="{FF2B5EF4-FFF2-40B4-BE49-F238E27FC236}">
                <a16:creationId xmlns:a16="http://schemas.microsoft.com/office/drawing/2014/main" id="{81EFA885-D079-4E86-A7A2-B61AED61739A}"/>
              </a:ext>
            </a:extLst>
          </p:cNvPr>
          <p:cNvSpPr>
            <a:spLocks noGrp="1"/>
          </p:cNvSpPr>
          <p:nvPr>
            <p:ph type="title"/>
          </p:nvPr>
        </p:nvSpPr>
        <p:spPr>
          <a:xfrm>
            <a:off x="379413" y="912813"/>
            <a:ext cx="11428412" cy="1143000"/>
          </a:xfrm>
        </p:spPr>
        <p:txBody>
          <a:bodyPr/>
          <a:lstStyle/>
          <a:p>
            <a:r>
              <a:rPr lang="en-US" dirty="0"/>
              <a:t>Keep building towards the vision addressing small and larger obstacles along the way… One bug.. One feature at a time…</a:t>
            </a:r>
          </a:p>
        </p:txBody>
      </p:sp>
    </p:spTree>
    <p:extLst>
      <p:ext uri="{BB962C8B-B14F-4D97-AF65-F5344CB8AC3E}">
        <p14:creationId xmlns:p14="http://schemas.microsoft.com/office/powerpoint/2010/main" val="2544750150"/>
      </p:ext>
    </p:extLst>
  </p:cSld>
  <p:clrMapOvr>
    <a:masterClrMapping/>
  </p:clrMapOvr>
</p:sld>
</file>

<file path=ppt/theme/theme1.xml><?xml version="1.0" encoding="utf-8"?>
<a:theme xmlns:a="http://schemas.openxmlformats.org/drawingml/2006/main" name="Office Theme">
  <a:themeElements>
    <a:clrScheme name="UiPath One">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lumMod val="75000"/>
          </a:schemeClr>
        </a:solidFill>
        <a:ln w="28575">
          <a:noFill/>
          <a:miter lim="800000"/>
          <a:headEnd/>
          <a:tailEnd/>
        </a:ln>
        <a:effectLst/>
      </a:spPr>
      <a:bodyPr lIns="0" tIns="0" rIns="0" bIns="0" rtlCol="0" anchor="ctr"/>
      <a:lstStyle>
        <a:defPPr algn="ctr">
          <a:defRPr sz="1200" b="1" dirty="0" smtClean="0">
            <a:solidFill>
              <a:srgbClr val="FFFFFF"/>
            </a:solidFill>
            <a:latin typeface="Arial" panose="020B0604020202020204" pitchFamily="34" charset="0"/>
            <a:cs typeface="Arial" panose="020B0604020202020204" pitchFamily="34" charset="0"/>
          </a:defRPr>
        </a:defPPr>
      </a:lst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ln w="28575">
          <a:noFill/>
          <a:miter lim="800000"/>
          <a:headEnd/>
          <a:tailEnd/>
        </a:ln>
        <a:effectLst/>
      </a:spPr>
      <a:bodyPr lIns="45720" anchor="ctr"/>
      <a:lstStyle>
        <a:defPPr algn="l">
          <a:defRPr sz="1200" dirty="0" err="1" smtClean="0"/>
        </a:defPPr>
      </a:lstStyle>
    </a:txDef>
  </a:objectDefaults>
  <a:extraClrSchemeLst/>
  <a:extLst>
    <a:ext uri="{05A4C25C-085E-4340-85A3-A5531E510DB2}">
      <thm15:themeFamily xmlns:thm15="http://schemas.microsoft.com/office/thememl/2012/main" name="04-13-2019 UiPath Template" id="{767A4E01-0E7D-F943-99CA-AA71411DAC31}" vid="{A4C67956-D592-7647-B5B5-84D6D67C6D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3F9FECB364D8A4E80F4E059FFB8DB71" ma:contentTypeVersion="2" ma:contentTypeDescription="Create a new document." ma:contentTypeScope="" ma:versionID="f7215f4b6fe34b4f86836e9b8258183d">
  <xsd:schema xmlns:xsd="http://www.w3.org/2001/XMLSchema" xmlns:xs="http://www.w3.org/2001/XMLSchema" xmlns:p="http://schemas.microsoft.com/office/2006/metadata/properties" xmlns:ns2="cf3c0cbf-8553-4c13-8a86-91feeb7ba2ec" targetNamespace="http://schemas.microsoft.com/office/2006/metadata/properties" ma:root="true" ma:fieldsID="1949414b107258cc593c0902bb54a7f5" ns2:_="">
    <xsd:import namespace="cf3c0cbf-8553-4c13-8a86-91feeb7ba2e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3c0cbf-8553-4c13-8a86-91feeb7ba2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67ABAA-E097-40E2-A8AA-05C8EA04FCCC}">
  <ds:schemaRefs>
    <ds:schemaRef ds:uri="http://schemas.openxmlformats.org/package/2006/metadata/core-properties"/>
    <ds:schemaRef ds:uri="http://schemas.microsoft.com/office/infopath/2007/PartnerControls"/>
    <ds:schemaRef ds:uri="http://schemas.microsoft.com/office/2006/documentManagement/types"/>
    <ds:schemaRef ds:uri="http://schemas.microsoft.com/office/2006/metadata/properties"/>
    <ds:schemaRef ds:uri="http://purl.org/dc/terms/"/>
    <ds:schemaRef ds:uri="http://purl.org/dc/elements/1.1/"/>
    <ds:schemaRef ds:uri="http://purl.org/dc/dcmitype/"/>
    <ds:schemaRef ds:uri="cf3c0cbf-8553-4c13-8a86-91feeb7ba2ec"/>
    <ds:schemaRef ds:uri="http://www.w3.org/XML/1998/namespace"/>
  </ds:schemaRefs>
</ds:datastoreItem>
</file>

<file path=customXml/itemProps2.xml><?xml version="1.0" encoding="utf-8"?>
<ds:datastoreItem xmlns:ds="http://schemas.openxmlformats.org/officeDocument/2006/customXml" ds:itemID="{54A02814-E5C1-4CCF-88D7-CCA90F8672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3c0cbf-8553-4c13-8a86-91feeb7ba2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1A46B6-FF29-4843-BA5D-9E25BBD149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11640</TotalTime>
  <Words>2094</Words>
  <Application>Microsoft Office PowerPoint</Application>
  <PresentationFormat>Custom</PresentationFormat>
  <Paragraphs>305</Paragraphs>
  <Slides>22</Slides>
  <Notes>11</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Lucida Grande</vt:lpstr>
      <vt:lpstr>Noto Sans</vt:lpstr>
      <vt:lpstr>Noto Sans SemBd</vt:lpstr>
      <vt:lpstr>Poppins Light</vt:lpstr>
      <vt:lpstr>Segoe UI Symbol</vt:lpstr>
      <vt:lpstr>Wingdings</vt:lpstr>
      <vt:lpstr>Office Theme</vt:lpstr>
      <vt:lpstr>A Tester’s Path To Robotic Process Automation</vt:lpstr>
      <vt:lpstr>Table of Contents</vt:lpstr>
      <vt:lpstr>What is a UiPath Software Robot?</vt:lpstr>
      <vt:lpstr>About Me Some UiPath Highlights</vt:lpstr>
      <vt:lpstr>Start with a bold vision.</vt:lpstr>
      <vt:lpstr>A battalion of robots to help creatives so they can focus on… creating</vt:lpstr>
      <vt:lpstr>DEMO After you’ve taken some basic courses, get started with a few building blocks. A minimum viable product for tracking social media follower growth.</vt:lpstr>
      <vt:lpstr>Open up your idea to others with the humblest of intentions.</vt:lpstr>
      <vt:lpstr>Keep building towards the vision addressing small and larger obstacles along the way… One bug.. One feature at a time…</vt:lpstr>
      <vt:lpstr>Meet Deathstar 2.0…</vt:lpstr>
      <vt:lpstr>Transform Test Teams from Cost Centers to Value Centers…</vt:lpstr>
      <vt:lpstr>Why is scaling automation so difficult? (DEMO)</vt:lpstr>
      <vt:lpstr>UiPath Test Suite:  Build faster. Test continuously. Maintain (almost) never.</vt:lpstr>
      <vt:lpstr>PowerPoint Presentation</vt:lpstr>
      <vt:lpstr>PowerPoint Presentation</vt:lpstr>
      <vt:lpstr>PowerPoint Presentation</vt:lpstr>
      <vt:lpstr>The UiPath automation platform  </vt:lpstr>
      <vt:lpstr>PowerPoint Presentation</vt:lpstr>
      <vt:lpstr>PowerPoint Presentation</vt:lpstr>
      <vt:lpstr>PowerPoint Presentation</vt:lpstr>
      <vt:lpstr>RPA Testing, Source Control and CICD – Simple Scenario</vt:lpstr>
      <vt:lpstr>RPA Testing, Source Control and CICD - Second Scenario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Wheeler</dc:creator>
  <cp:lastModifiedBy>Anthony Garcia</cp:lastModifiedBy>
  <cp:revision>1</cp:revision>
  <cp:lastPrinted>2021-08-15T14:14:52Z</cp:lastPrinted>
  <dcterms:created xsi:type="dcterms:W3CDTF">2021-03-18T12:51:38Z</dcterms:created>
  <dcterms:modified xsi:type="dcterms:W3CDTF">2021-08-19T08:33:35Z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0x010100C3F9FECB364D8A4E80F4E059FFB8DB71</vt:lpwstr>
  </property>
</Properties>
</file>